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700427d0be4e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08b8b45b634eb1"/>
  </p:sldMasterIdLst>
  <p:sldIdLst>
    <p:sldId xmlns:r="http://schemas.openxmlformats.org/officeDocument/2006/relationships" id="256" r:id="R819511edbd9e40ba"/>
    <p:sldId xmlns:r="http://schemas.openxmlformats.org/officeDocument/2006/relationships" id="257" r:id="R347e5537345046a1"/>
    <p:sldId xmlns:r="http://schemas.openxmlformats.org/officeDocument/2006/relationships" id="258" r:id="R66e8947c793d4695"/>
    <p:sldId xmlns:r="http://schemas.openxmlformats.org/officeDocument/2006/relationships" id="259" r:id="R06382852fd1e43df"/>
    <p:sldId xmlns:r="http://schemas.openxmlformats.org/officeDocument/2006/relationships" id="260" r:id="Re08b3305bb834594"/>
    <p:sldId xmlns:r="http://schemas.openxmlformats.org/officeDocument/2006/relationships" id="261" r:id="Rf7e2286bc9e54669"/>
    <p:sldId xmlns:r="http://schemas.openxmlformats.org/officeDocument/2006/relationships" id="262" r:id="Rd464d3e75d7c45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8b8b45b634eb1" /><Relationship Type="http://schemas.openxmlformats.org/officeDocument/2006/relationships/slide" Target="/ppt/slides/slide1.xml" Id="R819511edbd9e40ba" /><Relationship Type="http://schemas.openxmlformats.org/officeDocument/2006/relationships/slide" Target="/ppt/slides/slide2.xml" Id="R347e5537345046a1" /><Relationship Type="http://schemas.openxmlformats.org/officeDocument/2006/relationships/slide" Target="/ppt/slides/slide3.xml" Id="R66e8947c793d4695" /><Relationship Type="http://schemas.openxmlformats.org/officeDocument/2006/relationships/slide" Target="/ppt/slides/slide4.xml" Id="R06382852fd1e43df" /><Relationship Type="http://schemas.openxmlformats.org/officeDocument/2006/relationships/slide" Target="/ppt/slides/slide5.xml" Id="Re08b3305bb834594" /><Relationship Type="http://schemas.openxmlformats.org/officeDocument/2006/relationships/slide" Target="/ppt/slides/slide6.xml" Id="Rf7e2286bc9e54669" /><Relationship Type="http://schemas.openxmlformats.org/officeDocument/2006/relationships/slide" Target="/ppt/slides/slide7.xml" Id="Rd464d3e75d7c45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dabb9ab254f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b78bf6a914f4e" /><Relationship Type="http://schemas.openxmlformats.org/officeDocument/2006/relationships/theme" Target="/ppt/slideMasters/theme/theme1.xml" Id="R234893082bd44e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8b78bf6a91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33ae912b341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58eab9aa947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bf264733a4e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71e23328f43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5eb6cd8df45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59c9c36d148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b1744e82f4d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DDB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DDB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5 883 000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DANSKE BANK A/S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70 85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810 969 652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DDB AS</a:t>
            </a:r>
          </a:p>
        </p:txBody>
      </p:sp>
    </p:spTree>
  </p:cSld>
  <p:clrMapOvr>
    <a:masterClrMapping xmlns:a="http://schemas.openxmlformats.org/drawingml/2006/main"/>
  </p:clrMapOvr>
</p:sld>
</file>