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411791800e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5ffa141f5740d4"/>
  </p:sldMasterIdLst>
  <p:sldIdLst>
    <p:sldId xmlns:r="http://schemas.openxmlformats.org/officeDocument/2006/relationships" id="256" r:id="Reb1619741bef40ef"/>
    <p:sldId xmlns:r="http://schemas.openxmlformats.org/officeDocument/2006/relationships" id="257" r:id="Rc034066fdd1043f0"/>
    <p:sldId xmlns:r="http://schemas.openxmlformats.org/officeDocument/2006/relationships" id="258" r:id="Ra24f2995498b4c12"/>
    <p:sldId xmlns:r="http://schemas.openxmlformats.org/officeDocument/2006/relationships" id="259" r:id="R1f3fa6f6657f430d"/>
    <p:sldId xmlns:r="http://schemas.openxmlformats.org/officeDocument/2006/relationships" id="260" r:id="R700ceb523a9843ec"/>
    <p:sldId xmlns:r="http://schemas.openxmlformats.org/officeDocument/2006/relationships" id="261" r:id="Rd09fd8c0538040a2"/>
    <p:sldId xmlns:r="http://schemas.openxmlformats.org/officeDocument/2006/relationships" id="262" r:id="Re68c58d3b1ca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ffa141f5740d4" /><Relationship Type="http://schemas.openxmlformats.org/officeDocument/2006/relationships/slide" Target="/ppt/slides/slide1.xml" Id="Reb1619741bef40ef" /><Relationship Type="http://schemas.openxmlformats.org/officeDocument/2006/relationships/slide" Target="/ppt/slides/slide2.xml" Id="Rc034066fdd1043f0" /><Relationship Type="http://schemas.openxmlformats.org/officeDocument/2006/relationships/slide" Target="/ppt/slides/slide3.xml" Id="Ra24f2995498b4c12" /><Relationship Type="http://schemas.openxmlformats.org/officeDocument/2006/relationships/slide" Target="/ppt/slides/slide4.xml" Id="R1f3fa6f6657f430d" /><Relationship Type="http://schemas.openxmlformats.org/officeDocument/2006/relationships/slide" Target="/ppt/slides/slide5.xml" Id="R700ceb523a9843ec" /><Relationship Type="http://schemas.openxmlformats.org/officeDocument/2006/relationships/slide" Target="/ppt/slides/slide6.xml" Id="Rd09fd8c0538040a2" /><Relationship Type="http://schemas.openxmlformats.org/officeDocument/2006/relationships/slide" Target="/ppt/slides/slide7.xml" Id="Re68c58d3b1ca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0f1a3ec1c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f44a5d684dda" /><Relationship Type="http://schemas.openxmlformats.org/officeDocument/2006/relationships/theme" Target="/ppt/slideMasters/theme/theme1.xml" Id="R2061dc09d0ab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3f44a5d68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b27f86dbe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137c51481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15462e08c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6f1bf085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c66d184c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e2173c66f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d1805438548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VISE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3 269 693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24 316 736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31 697 743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32 174 630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TOLLESHAUG NESHEIM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81 17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813 717 832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