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b8a3e24f5d47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b3a0e5ce764bfc"/>
  </p:sldMasterIdLst>
  <p:sldIdLst>
    <p:sldId xmlns:r="http://schemas.openxmlformats.org/officeDocument/2006/relationships" id="256" r:id="Rdb7b548b6b824d9f"/>
    <p:sldId xmlns:r="http://schemas.openxmlformats.org/officeDocument/2006/relationships" id="257" r:id="R3479c84643a34f48"/>
    <p:sldId xmlns:r="http://schemas.openxmlformats.org/officeDocument/2006/relationships" id="258" r:id="R578c218ea6754f77"/>
    <p:sldId xmlns:r="http://schemas.openxmlformats.org/officeDocument/2006/relationships" id="259" r:id="R8b1297f077894cee"/>
    <p:sldId xmlns:r="http://schemas.openxmlformats.org/officeDocument/2006/relationships" id="260" r:id="R4ad6a2bc0d9b4e85"/>
    <p:sldId xmlns:r="http://schemas.openxmlformats.org/officeDocument/2006/relationships" id="261" r:id="R3245c2269ec74bd5"/>
    <p:sldId xmlns:r="http://schemas.openxmlformats.org/officeDocument/2006/relationships" id="262" r:id="R98af3a5745e445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b3a0e5ce764bfc" /><Relationship Type="http://schemas.openxmlformats.org/officeDocument/2006/relationships/slide" Target="/ppt/slides/slide1.xml" Id="Rdb7b548b6b824d9f" /><Relationship Type="http://schemas.openxmlformats.org/officeDocument/2006/relationships/slide" Target="/ppt/slides/slide2.xml" Id="R3479c84643a34f48" /><Relationship Type="http://schemas.openxmlformats.org/officeDocument/2006/relationships/slide" Target="/ppt/slides/slide3.xml" Id="R578c218ea6754f77" /><Relationship Type="http://schemas.openxmlformats.org/officeDocument/2006/relationships/slide" Target="/ppt/slides/slide4.xml" Id="R8b1297f077894cee" /><Relationship Type="http://schemas.openxmlformats.org/officeDocument/2006/relationships/slide" Target="/ppt/slides/slide5.xml" Id="R4ad6a2bc0d9b4e85" /><Relationship Type="http://schemas.openxmlformats.org/officeDocument/2006/relationships/slide" Target="/ppt/slides/slide6.xml" Id="R3245c2269ec74bd5" /><Relationship Type="http://schemas.openxmlformats.org/officeDocument/2006/relationships/slide" Target="/ppt/slides/slide7.xml" Id="R98af3a5745e445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a0cb98258c4c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9d20c226641c2" /><Relationship Type="http://schemas.openxmlformats.org/officeDocument/2006/relationships/theme" Target="/ppt/slideMasters/theme/theme1.xml" Id="Re3b745c153bf4a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29d20c226641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59add495b49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36f95dcae4e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74c74f40346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40d9488614d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56a3a812f48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64899fdac44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92846e6a549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VISE AS ble etablert [år] og holder til i Frekhaug.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1 054 000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3 269 693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24 316 736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31 697 743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32 174 630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TOLLESHAUG NESHEIM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Elvavegen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5918 Frekhaug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95 81 17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www.vise.no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813 717 832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VISE AS</a:t>
            </a:r>
          </a:p>
        </p:txBody>
      </p:sp>
    </p:spTree>
  </p:cSld>
  <p:clrMapOvr>
    <a:masterClrMapping xmlns:a="http://schemas.openxmlformats.org/drawingml/2006/main"/>
  </p:clrMapOvr>
</p:sld>
</file>