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53a38d6b5b4c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3e7a46cc454729"/>
  </p:sldMasterIdLst>
  <p:sldIdLst>
    <p:sldId xmlns:r="http://schemas.openxmlformats.org/officeDocument/2006/relationships" id="256" r:id="R450bfd2ecf884a8f"/>
    <p:sldId xmlns:r="http://schemas.openxmlformats.org/officeDocument/2006/relationships" id="257" r:id="R7aee2b6201ab4c59"/>
    <p:sldId xmlns:r="http://schemas.openxmlformats.org/officeDocument/2006/relationships" id="258" r:id="Ree72e4da829e4618"/>
    <p:sldId xmlns:r="http://schemas.openxmlformats.org/officeDocument/2006/relationships" id="259" r:id="R6eea9342b42a4bf2"/>
    <p:sldId xmlns:r="http://schemas.openxmlformats.org/officeDocument/2006/relationships" id="260" r:id="R96b56c74e81d4ff7"/>
    <p:sldId xmlns:r="http://schemas.openxmlformats.org/officeDocument/2006/relationships" id="261" r:id="R6fe0137cc99348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e7a46cc454729" /><Relationship Type="http://schemas.openxmlformats.org/officeDocument/2006/relationships/slide" Target="/ppt/slides/slide1.xml" Id="R450bfd2ecf884a8f" /><Relationship Type="http://schemas.openxmlformats.org/officeDocument/2006/relationships/slide" Target="/ppt/slides/slide2.xml" Id="R7aee2b6201ab4c59" /><Relationship Type="http://schemas.openxmlformats.org/officeDocument/2006/relationships/slide" Target="/ppt/slides/slide3.xml" Id="Ree72e4da829e4618" /><Relationship Type="http://schemas.openxmlformats.org/officeDocument/2006/relationships/slide" Target="/ppt/slides/slide4.xml" Id="R6eea9342b42a4bf2" /><Relationship Type="http://schemas.openxmlformats.org/officeDocument/2006/relationships/slide" Target="/ppt/slides/slide5.xml" Id="R96b56c74e81d4ff7" /><Relationship Type="http://schemas.openxmlformats.org/officeDocument/2006/relationships/slide" Target="/ppt/slides/slide6.xml" Id="R6fe0137cc99348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5c074d3644b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d16742d3c4dec" /><Relationship Type="http://schemas.openxmlformats.org/officeDocument/2006/relationships/theme" Target="/ppt/slideMasters/theme/theme1.xml" Id="R8f9e7fd905894c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2d16742d3c4d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ebaa154b544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16a7786ce40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c796b733146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d590e9a814e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e2b11e56b49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341cdd94e44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