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5d46284301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134bb473f4bd2"/>
  </p:sldMasterIdLst>
  <p:sldIdLst>
    <p:sldId xmlns:r="http://schemas.openxmlformats.org/officeDocument/2006/relationships" id="256" r:id="R3beb8f1c8a6442bb"/>
    <p:sldId xmlns:r="http://schemas.openxmlformats.org/officeDocument/2006/relationships" id="257" r:id="R7369ba46852047ad"/>
    <p:sldId xmlns:r="http://schemas.openxmlformats.org/officeDocument/2006/relationships" id="258" r:id="Rd7c6ce0d9666427f"/>
    <p:sldId xmlns:r="http://schemas.openxmlformats.org/officeDocument/2006/relationships" id="259" r:id="Rd1214839d1264233"/>
    <p:sldId xmlns:r="http://schemas.openxmlformats.org/officeDocument/2006/relationships" id="260" r:id="Re4cb1f7843fe47f6"/>
    <p:sldId xmlns:r="http://schemas.openxmlformats.org/officeDocument/2006/relationships" id="261" r:id="R4a506bcfefd645b5"/>
    <p:sldId xmlns:r="http://schemas.openxmlformats.org/officeDocument/2006/relationships" id="262" r:id="R269596d31061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134bb473f4bd2" /><Relationship Type="http://schemas.openxmlformats.org/officeDocument/2006/relationships/slide" Target="/ppt/slides/slide1.xml" Id="R3beb8f1c8a6442bb" /><Relationship Type="http://schemas.openxmlformats.org/officeDocument/2006/relationships/slide" Target="/ppt/slides/slide2.xml" Id="R7369ba46852047ad" /><Relationship Type="http://schemas.openxmlformats.org/officeDocument/2006/relationships/slide" Target="/ppt/slides/slide3.xml" Id="Rd7c6ce0d9666427f" /><Relationship Type="http://schemas.openxmlformats.org/officeDocument/2006/relationships/slide" Target="/ppt/slides/slide4.xml" Id="Rd1214839d1264233" /><Relationship Type="http://schemas.openxmlformats.org/officeDocument/2006/relationships/slide" Target="/ppt/slides/slide5.xml" Id="Re4cb1f7843fe47f6" /><Relationship Type="http://schemas.openxmlformats.org/officeDocument/2006/relationships/slide" Target="/ppt/slides/slide6.xml" Id="R4a506bcfefd645b5" /><Relationship Type="http://schemas.openxmlformats.org/officeDocument/2006/relationships/slide" Target="/ppt/slides/slide7.xml" Id="R269596d31061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86ff41f63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25d3b16414a4d" /><Relationship Type="http://schemas.openxmlformats.org/officeDocument/2006/relationships/theme" Target="/ppt/slideMasters/theme/theme1.xml" Id="R2619a7860e2c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25d3b1641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0ef785733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b4692d681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4441979a3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b335733e5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647883c649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7cbb9f63a42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9346547d7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ØDE 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 Ø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5 486 525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BERGVALL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Bergvall, Melumveien 72A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814 589 072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 Ø AS</a:t>
            </a:r>
          </a:p>
        </p:txBody>
      </p:sp>
    </p:spTree>
  </p:cSld>
  <p:clrMapOvr>
    <a:masterClrMapping xmlns:a="http://schemas.openxmlformats.org/drawingml/2006/main"/>
  </p:clrMapOvr>
</p:sld>
</file>