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7889ead24144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29459f5c9d4986"/>
  </p:sldMasterIdLst>
  <p:sldIdLst>
    <p:sldId xmlns:r="http://schemas.openxmlformats.org/officeDocument/2006/relationships" id="256" r:id="R3091aa2d7a804a40"/>
    <p:sldId xmlns:r="http://schemas.openxmlformats.org/officeDocument/2006/relationships" id="257" r:id="R4ef968a9fae84649"/>
    <p:sldId xmlns:r="http://schemas.openxmlformats.org/officeDocument/2006/relationships" id="258" r:id="R91cd3c8994d54f89"/>
    <p:sldId xmlns:r="http://schemas.openxmlformats.org/officeDocument/2006/relationships" id="259" r:id="Rbc235c64099a441d"/>
    <p:sldId xmlns:r="http://schemas.openxmlformats.org/officeDocument/2006/relationships" id="260" r:id="Raeafd350fadc42d6"/>
    <p:sldId xmlns:r="http://schemas.openxmlformats.org/officeDocument/2006/relationships" id="261" r:id="Rd3c2d34a7e5c4a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29459f5c9d4986" /><Relationship Type="http://schemas.openxmlformats.org/officeDocument/2006/relationships/slide" Target="/ppt/slides/slide1.xml" Id="R3091aa2d7a804a40" /><Relationship Type="http://schemas.openxmlformats.org/officeDocument/2006/relationships/slide" Target="/ppt/slides/slide2.xml" Id="R4ef968a9fae84649" /><Relationship Type="http://schemas.openxmlformats.org/officeDocument/2006/relationships/slide" Target="/ppt/slides/slide3.xml" Id="R91cd3c8994d54f89" /><Relationship Type="http://schemas.openxmlformats.org/officeDocument/2006/relationships/slide" Target="/ppt/slides/slide4.xml" Id="Rbc235c64099a441d" /><Relationship Type="http://schemas.openxmlformats.org/officeDocument/2006/relationships/slide" Target="/ppt/slides/slide5.xml" Id="Raeafd350fadc42d6" /><Relationship Type="http://schemas.openxmlformats.org/officeDocument/2006/relationships/slide" Target="/ppt/slides/slide6.xml" Id="Rd3c2d34a7e5c4a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658ff142a84d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161cb1be94993" /><Relationship Type="http://schemas.openxmlformats.org/officeDocument/2006/relationships/theme" Target="/ppt/slideMasters/theme/theme1.xml" Id="R51035352779048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e161cb1be949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df6499cc04a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8f1f24dbf4e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a9d71af8846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7ec0b0f1c4c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b10081fee40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5ee3e57a349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KARM SAGA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 SAGA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 SAGA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 SAGA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 SAGA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 SAGA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NORWEGIAN MARITIME SERVICES AS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FERKINGSTAD ANN M E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EGGE LUDVIG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 SAGA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814 977 102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 SAGA AS</a:t>
            </a:r>
          </a:p>
        </p:txBody>
      </p:sp>
    </p:spTree>
  </p:cSld>
  <p:clrMapOvr>
    <a:masterClrMapping xmlns:a="http://schemas.openxmlformats.org/drawingml/2006/main"/>
  </p:clrMapOvr>
</p:sld>
</file>