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1f190313c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6647d3910a4baa"/>
  </p:sldMasterIdLst>
  <p:sldIdLst>
    <p:sldId xmlns:r="http://schemas.openxmlformats.org/officeDocument/2006/relationships" id="256" r:id="Rdac697b8bd814f1d"/>
    <p:sldId xmlns:r="http://schemas.openxmlformats.org/officeDocument/2006/relationships" id="257" r:id="R2b93173d77314339"/>
    <p:sldId xmlns:r="http://schemas.openxmlformats.org/officeDocument/2006/relationships" id="258" r:id="R964586dace824b41"/>
    <p:sldId xmlns:r="http://schemas.openxmlformats.org/officeDocument/2006/relationships" id="259" r:id="Rff88f088f420412b"/>
    <p:sldId xmlns:r="http://schemas.openxmlformats.org/officeDocument/2006/relationships" id="260" r:id="R7909632b66094014"/>
    <p:sldId xmlns:r="http://schemas.openxmlformats.org/officeDocument/2006/relationships" id="261" r:id="R22e916401b084339"/>
    <p:sldId xmlns:r="http://schemas.openxmlformats.org/officeDocument/2006/relationships" id="262" r:id="Rf0c72c4e7f56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647d3910a4baa" /><Relationship Type="http://schemas.openxmlformats.org/officeDocument/2006/relationships/slide" Target="/ppt/slides/slide1.xml" Id="Rdac697b8bd814f1d" /><Relationship Type="http://schemas.openxmlformats.org/officeDocument/2006/relationships/slide" Target="/ppt/slides/slide2.xml" Id="R2b93173d77314339" /><Relationship Type="http://schemas.openxmlformats.org/officeDocument/2006/relationships/slide" Target="/ppt/slides/slide3.xml" Id="R964586dace824b41" /><Relationship Type="http://schemas.openxmlformats.org/officeDocument/2006/relationships/slide" Target="/ppt/slides/slide4.xml" Id="Rff88f088f420412b" /><Relationship Type="http://schemas.openxmlformats.org/officeDocument/2006/relationships/slide" Target="/ppt/slides/slide5.xml" Id="R7909632b66094014" /><Relationship Type="http://schemas.openxmlformats.org/officeDocument/2006/relationships/slide" Target="/ppt/slides/slide6.xml" Id="R22e916401b084339" /><Relationship Type="http://schemas.openxmlformats.org/officeDocument/2006/relationships/slide" Target="/ppt/slides/slide7.xml" Id="Rf0c72c4e7f56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7dd892bae49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168501cac4ade" /><Relationship Type="http://schemas.openxmlformats.org/officeDocument/2006/relationships/theme" Target="/ppt/slideMasters/theme/theme1.xml" Id="R169abc246d1a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168501cac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d2259ffad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15a4c0b0541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a4fa68d6b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8fdc36ff49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7e55ce1034d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8bb21232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3ed376b10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 EIENDOM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−2 593 375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HUSGRUPPEN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Gunnar Hovland Størksen, Dyrhaugen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816 929 202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