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ca0e9c81e44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4b12b067a488b"/>
  </p:sldMasterIdLst>
  <p:sldIdLst>
    <p:sldId xmlns:r="http://schemas.openxmlformats.org/officeDocument/2006/relationships" id="256" r:id="Rb0b8d28a7c214725"/>
    <p:sldId xmlns:r="http://schemas.openxmlformats.org/officeDocument/2006/relationships" id="257" r:id="R7dbe6dba78a64013"/>
    <p:sldId xmlns:r="http://schemas.openxmlformats.org/officeDocument/2006/relationships" id="258" r:id="R47c10ff8fd944e89"/>
    <p:sldId xmlns:r="http://schemas.openxmlformats.org/officeDocument/2006/relationships" id="259" r:id="R4cb70bc4e410431f"/>
    <p:sldId xmlns:r="http://schemas.openxmlformats.org/officeDocument/2006/relationships" id="260" r:id="R7ecf7270a72342f1"/>
    <p:sldId xmlns:r="http://schemas.openxmlformats.org/officeDocument/2006/relationships" id="261" r:id="Rf3e80613ec1643d8"/>
    <p:sldId xmlns:r="http://schemas.openxmlformats.org/officeDocument/2006/relationships" id="262" r:id="Rf75ba8567175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4b12b067a488b" /><Relationship Type="http://schemas.openxmlformats.org/officeDocument/2006/relationships/slide" Target="/ppt/slides/slide1.xml" Id="Rb0b8d28a7c214725" /><Relationship Type="http://schemas.openxmlformats.org/officeDocument/2006/relationships/slide" Target="/ppt/slides/slide2.xml" Id="R7dbe6dba78a64013" /><Relationship Type="http://schemas.openxmlformats.org/officeDocument/2006/relationships/slide" Target="/ppt/slides/slide3.xml" Id="R47c10ff8fd944e89" /><Relationship Type="http://schemas.openxmlformats.org/officeDocument/2006/relationships/slide" Target="/ppt/slides/slide4.xml" Id="R4cb70bc4e410431f" /><Relationship Type="http://schemas.openxmlformats.org/officeDocument/2006/relationships/slide" Target="/ppt/slides/slide5.xml" Id="R7ecf7270a72342f1" /><Relationship Type="http://schemas.openxmlformats.org/officeDocument/2006/relationships/slide" Target="/ppt/slides/slide6.xml" Id="Rf3e80613ec1643d8" /><Relationship Type="http://schemas.openxmlformats.org/officeDocument/2006/relationships/slide" Target="/ppt/slides/slide7.xml" Id="Rf75ba8567175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97febe6fc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e0a38ac5c40ad" /><Relationship Type="http://schemas.openxmlformats.org/officeDocument/2006/relationships/theme" Target="/ppt/slideMasters/theme/theme1.xml" Id="R39abb7c19df7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e0a38ac5c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7e9e058a45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0006a566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ef657ad9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f218bbc31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606beea0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791df1a91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df4ff95f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STANGELAND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STANGELAND HOLDING AS ble etablert [år] og holder til i 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−179 706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62 522 829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587 762 693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592 274 607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STANGELAND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Solavegen 462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4354 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821 655 552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STANGELAND HOLDING AS</a:t>
            </a:r>
          </a:p>
        </p:txBody>
      </p:sp>
    </p:spTree>
  </p:cSld>
  <p:clrMapOvr>
    <a:masterClrMapping xmlns:a="http://schemas.openxmlformats.org/drawingml/2006/main"/>
  </p:clrMapOvr>
</p:sld>
</file>