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acd7cddd04e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91d7d1959544d0"/>
  </p:sldMasterIdLst>
  <p:sldIdLst>
    <p:sldId xmlns:r="http://schemas.openxmlformats.org/officeDocument/2006/relationships" id="256" r:id="R05ac9770960647f7"/>
    <p:sldId xmlns:r="http://schemas.openxmlformats.org/officeDocument/2006/relationships" id="257" r:id="R4a5763a3863b4cc7"/>
    <p:sldId xmlns:r="http://schemas.openxmlformats.org/officeDocument/2006/relationships" id="258" r:id="R33784a5f34c14643"/>
    <p:sldId xmlns:r="http://schemas.openxmlformats.org/officeDocument/2006/relationships" id="259" r:id="Rb0054b5a1bc34af8"/>
    <p:sldId xmlns:r="http://schemas.openxmlformats.org/officeDocument/2006/relationships" id="260" r:id="R301e1e6c65474b89"/>
    <p:sldId xmlns:r="http://schemas.openxmlformats.org/officeDocument/2006/relationships" id="261" r:id="R45f9005ef8ba49f3"/>
    <p:sldId xmlns:r="http://schemas.openxmlformats.org/officeDocument/2006/relationships" id="262" r:id="Reb1ccb550b6748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1d7d1959544d0" /><Relationship Type="http://schemas.openxmlformats.org/officeDocument/2006/relationships/slide" Target="/ppt/slides/slide1.xml" Id="R05ac9770960647f7" /><Relationship Type="http://schemas.openxmlformats.org/officeDocument/2006/relationships/slide" Target="/ppt/slides/slide2.xml" Id="R4a5763a3863b4cc7" /><Relationship Type="http://schemas.openxmlformats.org/officeDocument/2006/relationships/slide" Target="/ppt/slides/slide3.xml" Id="R33784a5f34c14643" /><Relationship Type="http://schemas.openxmlformats.org/officeDocument/2006/relationships/slide" Target="/ppt/slides/slide4.xml" Id="Rb0054b5a1bc34af8" /><Relationship Type="http://schemas.openxmlformats.org/officeDocument/2006/relationships/slide" Target="/ppt/slides/slide5.xml" Id="R301e1e6c65474b89" /><Relationship Type="http://schemas.openxmlformats.org/officeDocument/2006/relationships/slide" Target="/ppt/slides/slide6.xml" Id="R45f9005ef8ba49f3" /><Relationship Type="http://schemas.openxmlformats.org/officeDocument/2006/relationships/slide" Target="/ppt/slides/slide7.xml" Id="Reb1ccb550b6748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4fd9091ed44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5ab553d944fd3" /><Relationship Type="http://schemas.openxmlformats.org/officeDocument/2006/relationships/theme" Target="/ppt/slideMasters/theme/theme1.xml" Id="Rd2633406b865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5ab553d944f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db4c9545444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b1e3a1cfb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88270a92d4b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95567ccec44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e9dc022544b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75e1d2e484e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de5cba5c0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BAY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BAY CAPITAL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354 453 420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13 500 580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−14 168 579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311 614 058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656 955 977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BUKINA INVEST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FRAVIA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KITT SANDVIK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HANDEL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821 992 222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 CAPITAL AS</a:t>
            </a:r>
          </a:p>
        </p:txBody>
      </p:sp>
    </p:spTree>
  </p:cSld>
  <p:clrMapOvr>
    <a:masterClrMapping xmlns:a="http://schemas.openxmlformats.org/drawingml/2006/main"/>
  </p:clrMapOvr>
</p:sld>
</file>