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e2877a96d94e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c110c1199f473a"/>
  </p:sldMasterIdLst>
  <p:sldIdLst>
    <p:sldId xmlns:r="http://schemas.openxmlformats.org/officeDocument/2006/relationships" id="256" r:id="R7ddd68de1c884930"/>
    <p:sldId xmlns:r="http://schemas.openxmlformats.org/officeDocument/2006/relationships" id="257" r:id="Ra23b97a707f24e74"/>
    <p:sldId xmlns:r="http://schemas.openxmlformats.org/officeDocument/2006/relationships" id="258" r:id="R2fe89c534d034cc5"/>
    <p:sldId xmlns:r="http://schemas.openxmlformats.org/officeDocument/2006/relationships" id="259" r:id="Racf4513243964cc9"/>
    <p:sldId xmlns:r="http://schemas.openxmlformats.org/officeDocument/2006/relationships" id="260" r:id="Ra553d003178147f1"/>
    <p:sldId xmlns:r="http://schemas.openxmlformats.org/officeDocument/2006/relationships" id="261" r:id="R9ec3a2f6820c493a"/>
    <p:sldId xmlns:r="http://schemas.openxmlformats.org/officeDocument/2006/relationships" id="262" r:id="Ra4eeedde8cea4e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c110c1199f473a" /><Relationship Type="http://schemas.openxmlformats.org/officeDocument/2006/relationships/slide" Target="/ppt/slides/slide1.xml" Id="R7ddd68de1c884930" /><Relationship Type="http://schemas.openxmlformats.org/officeDocument/2006/relationships/slide" Target="/ppt/slides/slide2.xml" Id="Ra23b97a707f24e74" /><Relationship Type="http://schemas.openxmlformats.org/officeDocument/2006/relationships/slide" Target="/ppt/slides/slide3.xml" Id="R2fe89c534d034cc5" /><Relationship Type="http://schemas.openxmlformats.org/officeDocument/2006/relationships/slide" Target="/ppt/slides/slide4.xml" Id="Racf4513243964cc9" /><Relationship Type="http://schemas.openxmlformats.org/officeDocument/2006/relationships/slide" Target="/ppt/slides/slide5.xml" Id="Ra553d003178147f1" /><Relationship Type="http://schemas.openxmlformats.org/officeDocument/2006/relationships/slide" Target="/ppt/slides/slide6.xml" Id="R9ec3a2f6820c493a" /><Relationship Type="http://schemas.openxmlformats.org/officeDocument/2006/relationships/slide" Target="/ppt/slides/slide7.xml" Id="Ra4eeedde8cea4e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12fb1ea6a74c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17ffb2f5d4f68" /><Relationship Type="http://schemas.openxmlformats.org/officeDocument/2006/relationships/theme" Target="/ppt/slideMasters/theme/theme1.xml" Id="R9e093487a2ee4f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117ffb2f5d4f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6e9bec99642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0ed2e9cee47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6a3e642fb49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e77ed39ab48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11a14e7d04e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3befc073649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e7927c9184c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LUCY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LUCY HOLDING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90 665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LUCAS CHRISTIAN TVETEN  –  99,7 %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SØRBØ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822 077 552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LUCY HOLDING AS</a:t>
            </a:r>
          </a:p>
        </p:txBody>
      </p:sp>
    </p:spTree>
  </p:cSld>
  <p:clrMapOvr>
    <a:masterClrMapping xmlns:a="http://schemas.openxmlformats.org/drawingml/2006/main"/>
  </p:clrMapOvr>
</p:sld>
</file>