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4a2653047e4b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e6f35d00e54c6e"/>
  </p:sldMasterIdLst>
  <p:sldIdLst>
    <p:sldId xmlns:r="http://schemas.openxmlformats.org/officeDocument/2006/relationships" id="256" r:id="R2f17486b8b3141af"/>
    <p:sldId xmlns:r="http://schemas.openxmlformats.org/officeDocument/2006/relationships" id="257" r:id="Rdb2f592be6be4015"/>
    <p:sldId xmlns:r="http://schemas.openxmlformats.org/officeDocument/2006/relationships" id="258" r:id="Rcee5e06dc1f14970"/>
    <p:sldId xmlns:r="http://schemas.openxmlformats.org/officeDocument/2006/relationships" id="259" r:id="Rb31ed67811da4052"/>
    <p:sldId xmlns:r="http://schemas.openxmlformats.org/officeDocument/2006/relationships" id="260" r:id="R6aafd56984b94ee8"/>
    <p:sldId xmlns:r="http://schemas.openxmlformats.org/officeDocument/2006/relationships" id="261" r:id="Rc5d5a30925374ae8"/>
    <p:sldId xmlns:r="http://schemas.openxmlformats.org/officeDocument/2006/relationships" id="262" r:id="R684dcd5a23f041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e6f35d00e54c6e" /><Relationship Type="http://schemas.openxmlformats.org/officeDocument/2006/relationships/slide" Target="/ppt/slides/slide1.xml" Id="R2f17486b8b3141af" /><Relationship Type="http://schemas.openxmlformats.org/officeDocument/2006/relationships/slide" Target="/ppt/slides/slide2.xml" Id="Rdb2f592be6be4015" /><Relationship Type="http://schemas.openxmlformats.org/officeDocument/2006/relationships/slide" Target="/ppt/slides/slide3.xml" Id="Rcee5e06dc1f14970" /><Relationship Type="http://schemas.openxmlformats.org/officeDocument/2006/relationships/slide" Target="/ppt/slides/slide4.xml" Id="Rb31ed67811da4052" /><Relationship Type="http://schemas.openxmlformats.org/officeDocument/2006/relationships/slide" Target="/ppt/slides/slide5.xml" Id="R6aafd56984b94ee8" /><Relationship Type="http://schemas.openxmlformats.org/officeDocument/2006/relationships/slide" Target="/ppt/slides/slide6.xml" Id="Rc5d5a30925374ae8" /><Relationship Type="http://schemas.openxmlformats.org/officeDocument/2006/relationships/slide" Target="/ppt/slides/slide7.xml" Id="R684dcd5a23f041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bde6fdaf2543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9edc58bc34c0c" /><Relationship Type="http://schemas.openxmlformats.org/officeDocument/2006/relationships/theme" Target="/ppt/slideMasters/theme/theme1.xml" Id="Rd67078129b4a4f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f9edc58bc34c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95fdba2594b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fb887731e47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712d3860c46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ad7c0ccd14b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18697901843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a0626830c4c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22a30ddb147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VINEXPERTEN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VINEXPERTEN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VINEXPERTEN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VINEXPERTEN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VINEXPERTEN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VINEXPERTEN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VINEXPERTEN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OVE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LEFFA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VINEXPERTEN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Skogveien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825 636 862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VINEXPERTEN AS</a:t>
            </a:r>
          </a:p>
        </p:txBody>
      </p:sp>
    </p:spTree>
  </p:cSld>
  <p:clrMapOvr>
    <a:masterClrMapping xmlns:a="http://schemas.openxmlformats.org/drawingml/2006/main"/>
  </p:clrMapOvr>
</p:sld>
</file>