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5ab261b54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8af53ce07451d"/>
  </p:sldMasterIdLst>
  <p:sldIdLst>
    <p:sldId xmlns:r="http://schemas.openxmlformats.org/officeDocument/2006/relationships" id="256" r:id="R62408897ce2c4728"/>
    <p:sldId xmlns:r="http://schemas.openxmlformats.org/officeDocument/2006/relationships" id="257" r:id="Rb604d1b419914b32"/>
    <p:sldId xmlns:r="http://schemas.openxmlformats.org/officeDocument/2006/relationships" id="258" r:id="R8e3d15dc912047ec"/>
    <p:sldId xmlns:r="http://schemas.openxmlformats.org/officeDocument/2006/relationships" id="259" r:id="R349b338508c24f10"/>
    <p:sldId xmlns:r="http://schemas.openxmlformats.org/officeDocument/2006/relationships" id="260" r:id="R92aab8a545cc4f4d"/>
    <p:sldId xmlns:r="http://schemas.openxmlformats.org/officeDocument/2006/relationships" id="261" r:id="Rd6eb63b16dc3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8af53ce07451d" /><Relationship Type="http://schemas.openxmlformats.org/officeDocument/2006/relationships/slide" Target="/ppt/slides/slide1.xml" Id="R62408897ce2c4728" /><Relationship Type="http://schemas.openxmlformats.org/officeDocument/2006/relationships/slide" Target="/ppt/slides/slide2.xml" Id="Rb604d1b419914b32" /><Relationship Type="http://schemas.openxmlformats.org/officeDocument/2006/relationships/slide" Target="/ppt/slides/slide3.xml" Id="R8e3d15dc912047ec" /><Relationship Type="http://schemas.openxmlformats.org/officeDocument/2006/relationships/slide" Target="/ppt/slides/slide4.xml" Id="R349b338508c24f10" /><Relationship Type="http://schemas.openxmlformats.org/officeDocument/2006/relationships/slide" Target="/ppt/slides/slide5.xml" Id="R92aab8a545cc4f4d" /><Relationship Type="http://schemas.openxmlformats.org/officeDocument/2006/relationships/slide" Target="/ppt/slides/slide6.xml" Id="Rd6eb63b16dc3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b43dedbf3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61630383b44ed" /><Relationship Type="http://schemas.openxmlformats.org/officeDocument/2006/relationships/theme" Target="/ppt/slideMasters/theme/theme1.xml" Id="Raefbd5441c14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b61630383b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b1ef02570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d70c4e8e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3957c5e7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f237ba76e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515f036ee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0830351cf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KNUTSEN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KNUTSEN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EINAR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825 911 952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KNUTSEN EIENDOM AS</a:t>
            </a:r>
          </a:p>
        </p:txBody>
      </p:sp>
    </p:spTree>
  </p:cSld>
  <p:clrMapOvr>
    <a:masterClrMapping xmlns:a="http://schemas.openxmlformats.org/drawingml/2006/main"/>
  </p:clrMapOvr>
</p:sld>
</file>