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6d10bbd24945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291bb3d55f479a"/>
  </p:sldMasterIdLst>
  <p:sldIdLst>
    <p:sldId xmlns:r="http://schemas.openxmlformats.org/officeDocument/2006/relationships" id="256" r:id="Rf2efdc44dc914a5d"/>
    <p:sldId xmlns:r="http://schemas.openxmlformats.org/officeDocument/2006/relationships" id="257" r:id="Rdd4b67b2153b4fe1"/>
    <p:sldId xmlns:r="http://schemas.openxmlformats.org/officeDocument/2006/relationships" id="258" r:id="R87841742bc8f48cb"/>
    <p:sldId xmlns:r="http://schemas.openxmlformats.org/officeDocument/2006/relationships" id="259" r:id="R0ad9a9a4f5f940cd"/>
    <p:sldId xmlns:r="http://schemas.openxmlformats.org/officeDocument/2006/relationships" id="260" r:id="R47b2e70cab0c4b69"/>
    <p:sldId xmlns:r="http://schemas.openxmlformats.org/officeDocument/2006/relationships" id="261" r:id="R768a22ef6f864166"/>
    <p:sldId xmlns:r="http://schemas.openxmlformats.org/officeDocument/2006/relationships" id="262" r:id="Re16a69a00e0f41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291bb3d55f479a" /><Relationship Type="http://schemas.openxmlformats.org/officeDocument/2006/relationships/slide" Target="/ppt/slides/slide1.xml" Id="Rf2efdc44dc914a5d" /><Relationship Type="http://schemas.openxmlformats.org/officeDocument/2006/relationships/slide" Target="/ppt/slides/slide2.xml" Id="Rdd4b67b2153b4fe1" /><Relationship Type="http://schemas.openxmlformats.org/officeDocument/2006/relationships/slide" Target="/ppt/slides/slide3.xml" Id="R87841742bc8f48cb" /><Relationship Type="http://schemas.openxmlformats.org/officeDocument/2006/relationships/slide" Target="/ppt/slides/slide4.xml" Id="R0ad9a9a4f5f940cd" /><Relationship Type="http://schemas.openxmlformats.org/officeDocument/2006/relationships/slide" Target="/ppt/slides/slide5.xml" Id="R47b2e70cab0c4b69" /><Relationship Type="http://schemas.openxmlformats.org/officeDocument/2006/relationships/slide" Target="/ppt/slides/slide6.xml" Id="R768a22ef6f864166" /><Relationship Type="http://schemas.openxmlformats.org/officeDocument/2006/relationships/slide" Target="/ppt/slides/slide7.xml" Id="Re16a69a00e0f41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9e51313f774d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95667442c4e5d" /><Relationship Type="http://schemas.openxmlformats.org/officeDocument/2006/relationships/theme" Target="/ppt/slideMasters/theme/theme1.xml" Id="R96e746a4d76d44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e95667442c4e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c9f24072140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a13104a2e45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181d690cf49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e3e4eb78949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68dac7e334b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74f94b14048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41b68921347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HYDRONIQ COOLERS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HYDRONIQ COOLERS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HYDRONIQ COOLERS AS ble etablert [år] og holder til i Ellingsøy.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HYDRONIQ COOLERS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HYDRONIQ COOLERS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HYDRONIQ COOLERS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90 207 432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7 133 455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5 747 649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10 789 814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77 459 350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HYDRONIQ COOLERS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SMV INVEST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IEB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ENDREX INVEST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SIVM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HYDRONIQ COOLERS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Ellingsøyvegen 740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6057 Ellingsøy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10 42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coolers@hydroniq.no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www.hydroniq.no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825 935 592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HYDRONIQ COOLERS AS</a:t>
            </a:r>
          </a:p>
        </p:txBody>
      </p:sp>
    </p:spTree>
  </p:cSld>
  <p:clrMapOvr>
    <a:masterClrMapping xmlns:a="http://schemas.openxmlformats.org/drawingml/2006/main"/>
  </p:clrMapOvr>
</p:sld>
</file>