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ecadf5cea045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35049da5647d1"/>
  </p:sldMasterIdLst>
  <p:sldIdLst>
    <p:sldId xmlns:r="http://schemas.openxmlformats.org/officeDocument/2006/relationships" id="256" r:id="Ra680b819ff7b48a2"/>
    <p:sldId xmlns:r="http://schemas.openxmlformats.org/officeDocument/2006/relationships" id="257" r:id="Rbdb6fb999f834df9"/>
    <p:sldId xmlns:r="http://schemas.openxmlformats.org/officeDocument/2006/relationships" id="258" r:id="R31656190ea734908"/>
    <p:sldId xmlns:r="http://schemas.openxmlformats.org/officeDocument/2006/relationships" id="259" r:id="Re39d998587f44acb"/>
    <p:sldId xmlns:r="http://schemas.openxmlformats.org/officeDocument/2006/relationships" id="260" r:id="R4b1906bb9596449e"/>
    <p:sldId xmlns:r="http://schemas.openxmlformats.org/officeDocument/2006/relationships" id="261" r:id="R678acdc0c4aa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35049da5647d1" /><Relationship Type="http://schemas.openxmlformats.org/officeDocument/2006/relationships/slide" Target="/ppt/slides/slide1.xml" Id="Ra680b819ff7b48a2" /><Relationship Type="http://schemas.openxmlformats.org/officeDocument/2006/relationships/slide" Target="/ppt/slides/slide2.xml" Id="Rbdb6fb999f834df9" /><Relationship Type="http://schemas.openxmlformats.org/officeDocument/2006/relationships/slide" Target="/ppt/slides/slide3.xml" Id="R31656190ea734908" /><Relationship Type="http://schemas.openxmlformats.org/officeDocument/2006/relationships/slide" Target="/ppt/slides/slide4.xml" Id="Re39d998587f44acb" /><Relationship Type="http://schemas.openxmlformats.org/officeDocument/2006/relationships/slide" Target="/ppt/slides/slide5.xml" Id="R4b1906bb9596449e" /><Relationship Type="http://schemas.openxmlformats.org/officeDocument/2006/relationships/slide" Target="/ppt/slides/slide6.xml" Id="R678acdc0c4aa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52667d747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e0fc6ae1046d8" /><Relationship Type="http://schemas.openxmlformats.org/officeDocument/2006/relationships/theme" Target="/ppt/slideMasters/theme/theme1.xml" Id="Rea3e7446ca12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e0fc6ae10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867bb9f94c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cb85448b7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f0220111e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55cf2ae95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2b555e8ff47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b94b093a0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WRAPPER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WRAPPER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AXEL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Axel Gulbrandsen, Søndre vei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826 164 352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