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987f1723241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d555faa63c4e20"/>
  </p:sldMasterIdLst>
  <p:sldIdLst>
    <p:sldId xmlns:r="http://schemas.openxmlformats.org/officeDocument/2006/relationships" id="256" r:id="Re6e58e67dd154f06"/>
    <p:sldId xmlns:r="http://schemas.openxmlformats.org/officeDocument/2006/relationships" id="257" r:id="R63ee8c5870ed41d3"/>
    <p:sldId xmlns:r="http://schemas.openxmlformats.org/officeDocument/2006/relationships" id="258" r:id="Ref65d84993b74943"/>
    <p:sldId xmlns:r="http://schemas.openxmlformats.org/officeDocument/2006/relationships" id="259" r:id="R890d9e4e0c3046f4"/>
    <p:sldId xmlns:r="http://schemas.openxmlformats.org/officeDocument/2006/relationships" id="260" r:id="Rd7c524199a514d17"/>
    <p:sldId xmlns:r="http://schemas.openxmlformats.org/officeDocument/2006/relationships" id="261" r:id="R39c27547107d41dc"/>
    <p:sldId xmlns:r="http://schemas.openxmlformats.org/officeDocument/2006/relationships" id="262" r:id="R43040074ba25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555faa63c4e20" /><Relationship Type="http://schemas.openxmlformats.org/officeDocument/2006/relationships/slide" Target="/ppt/slides/slide1.xml" Id="Re6e58e67dd154f06" /><Relationship Type="http://schemas.openxmlformats.org/officeDocument/2006/relationships/slide" Target="/ppt/slides/slide2.xml" Id="R63ee8c5870ed41d3" /><Relationship Type="http://schemas.openxmlformats.org/officeDocument/2006/relationships/slide" Target="/ppt/slides/slide3.xml" Id="Ref65d84993b74943" /><Relationship Type="http://schemas.openxmlformats.org/officeDocument/2006/relationships/slide" Target="/ppt/slides/slide4.xml" Id="R890d9e4e0c3046f4" /><Relationship Type="http://schemas.openxmlformats.org/officeDocument/2006/relationships/slide" Target="/ppt/slides/slide5.xml" Id="Rd7c524199a514d17" /><Relationship Type="http://schemas.openxmlformats.org/officeDocument/2006/relationships/slide" Target="/ppt/slides/slide6.xml" Id="R39c27547107d41dc" /><Relationship Type="http://schemas.openxmlformats.org/officeDocument/2006/relationships/slide" Target="/ppt/slides/slide7.xml" Id="R43040074ba25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b3a2861a84c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aa39101484486" /><Relationship Type="http://schemas.openxmlformats.org/officeDocument/2006/relationships/theme" Target="/ppt/slideMasters/theme/theme1.xml" Id="R0139b0a46e19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daa3910148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b872366f148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c259e3b09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5f9331df3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17710a6c2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95ad75a1b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2b9a673c449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d2c8fb4c0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 MASKIN AS ble etablert [år] og holder til i 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−182 694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−442 825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ANDERSSEN AAKNES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Mossingvegen 311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7630 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+4790915133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even.aak3@gmail.com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827 074 012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MASKIN AS</a:t>
            </a:r>
          </a:p>
        </p:txBody>
      </p:sp>
    </p:spTree>
  </p:cSld>
  <p:clrMapOvr>
    <a:masterClrMapping xmlns:a="http://schemas.openxmlformats.org/drawingml/2006/main"/>
  </p:clrMapOvr>
</p:sld>
</file>