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53e5da3e947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eaed27d8448a9"/>
  </p:sldMasterIdLst>
  <p:sldIdLst>
    <p:sldId xmlns:r="http://schemas.openxmlformats.org/officeDocument/2006/relationships" id="256" r:id="R95ef4ba3364645f9"/>
    <p:sldId xmlns:r="http://schemas.openxmlformats.org/officeDocument/2006/relationships" id="257" r:id="Rf566549255ac4359"/>
    <p:sldId xmlns:r="http://schemas.openxmlformats.org/officeDocument/2006/relationships" id="258" r:id="Rf26f2b381c794e84"/>
    <p:sldId xmlns:r="http://schemas.openxmlformats.org/officeDocument/2006/relationships" id="259" r:id="R7889d6b581304e08"/>
    <p:sldId xmlns:r="http://schemas.openxmlformats.org/officeDocument/2006/relationships" id="260" r:id="R138f6c9735a441eb"/>
    <p:sldId xmlns:r="http://schemas.openxmlformats.org/officeDocument/2006/relationships" id="261" r:id="Re7b585b0adf1476e"/>
    <p:sldId xmlns:r="http://schemas.openxmlformats.org/officeDocument/2006/relationships" id="262" r:id="R2dacf17e99de40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eaed27d8448a9" /><Relationship Type="http://schemas.openxmlformats.org/officeDocument/2006/relationships/slide" Target="/ppt/slides/slide1.xml" Id="R95ef4ba3364645f9" /><Relationship Type="http://schemas.openxmlformats.org/officeDocument/2006/relationships/slide" Target="/ppt/slides/slide2.xml" Id="Rf566549255ac4359" /><Relationship Type="http://schemas.openxmlformats.org/officeDocument/2006/relationships/slide" Target="/ppt/slides/slide3.xml" Id="Rf26f2b381c794e84" /><Relationship Type="http://schemas.openxmlformats.org/officeDocument/2006/relationships/slide" Target="/ppt/slides/slide4.xml" Id="R7889d6b581304e08" /><Relationship Type="http://schemas.openxmlformats.org/officeDocument/2006/relationships/slide" Target="/ppt/slides/slide5.xml" Id="R138f6c9735a441eb" /><Relationship Type="http://schemas.openxmlformats.org/officeDocument/2006/relationships/slide" Target="/ppt/slides/slide6.xml" Id="Re7b585b0adf1476e" /><Relationship Type="http://schemas.openxmlformats.org/officeDocument/2006/relationships/slide" Target="/ppt/slides/slide7.xml" Id="R2dacf17e99de40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45895c2374b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2daa4db10436d" /><Relationship Type="http://schemas.openxmlformats.org/officeDocument/2006/relationships/theme" Target="/ppt/slideMasters/theme/theme1.xml" Id="Re5294bb272c748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a2daa4db10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74e38c82d48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549772ad24e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3183a8f324e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853d2f0b642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d9413dd5a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5e759a61740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69a4ea40341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EMDASH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EMDASH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EMDASH OSLO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EMDASH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EMDASH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EMDASH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3 503 134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−718 112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−724 273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−446 738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441 952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EMDASH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JARLE WATHNE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LIERSTUEN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RÆDER INVEST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EMDASH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827 119 652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EMDASH OSLO AS</a:t>
            </a:r>
          </a:p>
        </p:txBody>
      </p:sp>
    </p:spTree>
  </p:cSld>
  <p:clrMapOvr>
    <a:masterClrMapping xmlns:a="http://schemas.openxmlformats.org/drawingml/2006/main"/>
  </p:clrMapOvr>
</p:sld>
</file>