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0e188d600f4e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5eccf27fa240e1"/>
  </p:sldMasterIdLst>
  <p:sldIdLst>
    <p:sldId xmlns:r="http://schemas.openxmlformats.org/officeDocument/2006/relationships" id="256" r:id="Rcdf5ca7e170b45e3"/>
    <p:sldId xmlns:r="http://schemas.openxmlformats.org/officeDocument/2006/relationships" id="257" r:id="R7cf82405506c4bcd"/>
    <p:sldId xmlns:r="http://schemas.openxmlformats.org/officeDocument/2006/relationships" id="258" r:id="Rbdc3ea0b54f044ae"/>
    <p:sldId xmlns:r="http://schemas.openxmlformats.org/officeDocument/2006/relationships" id="259" r:id="Reaaaf22cc9c14c24"/>
    <p:sldId xmlns:r="http://schemas.openxmlformats.org/officeDocument/2006/relationships" id="260" r:id="R60dda5852167430d"/>
    <p:sldId xmlns:r="http://schemas.openxmlformats.org/officeDocument/2006/relationships" id="261" r:id="R91758ebc9e324db0"/>
    <p:sldId xmlns:r="http://schemas.openxmlformats.org/officeDocument/2006/relationships" id="262" r:id="R3ecb84d57b92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eccf27fa240e1" /><Relationship Type="http://schemas.openxmlformats.org/officeDocument/2006/relationships/slide" Target="/ppt/slides/slide1.xml" Id="Rcdf5ca7e170b45e3" /><Relationship Type="http://schemas.openxmlformats.org/officeDocument/2006/relationships/slide" Target="/ppt/slides/slide2.xml" Id="R7cf82405506c4bcd" /><Relationship Type="http://schemas.openxmlformats.org/officeDocument/2006/relationships/slide" Target="/ppt/slides/slide3.xml" Id="Rbdc3ea0b54f044ae" /><Relationship Type="http://schemas.openxmlformats.org/officeDocument/2006/relationships/slide" Target="/ppt/slides/slide4.xml" Id="Reaaaf22cc9c14c24" /><Relationship Type="http://schemas.openxmlformats.org/officeDocument/2006/relationships/slide" Target="/ppt/slides/slide5.xml" Id="R60dda5852167430d" /><Relationship Type="http://schemas.openxmlformats.org/officeDocument/2006/relationships/slide" Target="/ppt/slides/slide6.xml" Id="R91758ebc9e324db0" /><Relationship Type="http://schemas.openxmlformats.org/officeDocument/2006/relationships/slide" Target="/ppt/slides/slide7.xml" Id="R3ecb84d57b92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fde9f2a62a4b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7129e9324a55" /><Relationship Type="http://schemas.openxmlformats.org/officeDocument/2006/relationships/theme" Target="/ppt/slideMasters/theme/theme1.xml" Id="Re46948c170cd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c7129e9324a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0bb299e6249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8d117502842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4d47489e847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9e4cf7140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49a282e7245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afae32d2c47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70d7d5df4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TORSDAGSKLUBBEN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TORSDAGSKLUBBEN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1 073 070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AZIMI LIVERØD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OVE SKJØLSVOLD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827 405 752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TORSDAGSKLUBBEN AS</a:t>
            </a:r>
          </a:p>
        </p:txBody>
      </p:sp>
    </p:spTree>
  </p:cSld>
  <p:clrMapOvr>
    <a:masterClrMapping xmlns:a="http://schemas.openxmlformats.org/drawingml/2006/main"/>
  </p:clrMapOvr>
</p:sld>
</file>