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b55c0b658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d2b48dc2645b3"/>
  </p:sldMasterIdLst>
  <p:sldIdLst>
    <p:sldId xmlns:r="http://schemas.openxmlformats.org/officeDocument/2006/relationships" id="256" r:id="Rbb055366af114643"/>
    <p:sldId xmlns:r="http://schemas.openxmlformats.org/officeDocument/2006/relationships" id="257" r:id="R4babc7771659445d"/>
    <p:sldId xmlns:r="http://schemas.openxmlformats.org/officeDocument/2006/relationships" id="258" r:id="R53893a03199c464e"/>
    <p:sldId xmlns:r="http://schemas.openxmlformats.org/officeDocument/2006/relationships" id="259" r:id="Rc1bbcebdd8ce41a0"/>
    <p:sldId xmlns:r="http://schemas.openxmlformats.org/officeDocument/2006/relationships" id="260" r:id="R34b8519a88df4dfd"/>
    <p:sldId xmlns:r="http://schemas.openxmlformats.org/officeDocument/2006/relationships" id="261" r:id="R118ed7878fda4c2e"/>
    <p:sldId xmlns:r="http://schemas.openxmlformats.org/officeDocument/2006/relationships" id="262" r:id="R8b6df6201b83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d2b48dc2645b3" /><Relationship Type="http://schemas.openxmlformats.org/officeDocument/2006/relationships/slide" Target="/ppt/slides/slide1.xml" Id="Rbb055366af114643" /><Relationship Type="http://schemas.openxmlformats.org/officeDocument/2006/relationships/slide" Target="/ppt/slides/slide2.xml" Id="R4babc7771659445d" /><Relationship Type="http://schemas.openxmlformats.org/officeDocument/2006/relationships/slide" Target="/ppt/slides/slide3.xml" Id="R53893a03199c464e" /><Relationship Type="http://schemas.openxmlformats.org/officeDocument/2006/relationships/slide" Target="/ppt/slides/slide4.xml" Id="Rc1bbcebdd8ce41a0" /><Relationship Type="http://schemas.openxmlformats.org/officeDocument/2006/relationships/slide" Target="/ppt/slides/slide5.xml" Id="R34b8519a88df4dfd" /><Relationship Type="http://schemas.openxmlformats.org/officeDocument/2006/relationships/slide" Target="/ppt/slides/slide6.xml" Id="R118ed7878fda4c2e" /><Relationship Type="http://schemas.openxmlformats.org/officeDocument/2006/relationships/slide" Target="/ppt/slides/slide7.xml" Id="R8b6df6201b83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9cda3a6774b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1f3da918c4358" /><Relationship Type="http://schemas.openxmlformats.org/officeDocument/2006/relationships/theme" Target="/ppt/slideMasters/theme/theme1.xml" Id="R1628d09a92bc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1f3da918c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93248b7f9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9e3190769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b4d3d476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7a2b58ec4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b5dba203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d58ba9396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ed7ed5bd34b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SAREPTA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SAREPTA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23 576 448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23 592 150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TEIGAR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Svartes gate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827 710 482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