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628a9b4a5448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bd19267e5e4fa6"/>
  </p:sldMasterIdLst>
  <p:sldIdLst>
    <p:sldId xmlns:r="http://schemas.openxmlformats.org/officeDocument/2006/relationships" id="256" r:id="R5573de68d92b4af7"/>
    <p:sldId xmlns:r="http://schemas.openxmlformats.org/officeDocument/2006/relationships" id="257" r:id="Ra8a5300672c74e47"/>
    <p:sldId xmlns:r="http://schemas.openxmlformats.org/officeDocument/2006/relationships" id="258" r:id="R79524b04099d4504"/>
    <p:sldId xmlns:r="http://schemas.openxmlformats.org/officeDocument/2006/relationships" id="259" r:id="Rce57de71e60442c5"/>
    <p:sldId xmlns:r="http://schemas.openxmlformats.org/officeDocument/2006/relationships" id="260" r:id="R9c2e78afeecd4b75"/>
    <p:sldId xmlns:r="http://schemas.openxmlformats.org/officeDocument/2006/relationships" id="261" r:id="R287b85d3b37842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bd19267e5e4fa6" /><Relationship Type="http://schemas.openxmlformats.org/officeDocument/2006/relationships/slide" Target="/ppt/slides/slide1.xml" Id="R5573de68d92b4af7" /><Relationship Type="http://schemas.openxmlformats.org/officeDocument/2006/relationships/slide" Target="/ppt/slides/slide2.xml" Id="Ra8a5300672c74e47" /><Relationship Type="http://schemas.openxmlformats.org/officeDocument/2006/relationships/slide" Target="/ppt/slides/slide3.xml" Id="R79524b04099d4504" /><Relationship Type="http://schemas.openxmlformats.org/officeDocument/2006/relationships/slide" Target="/ppt/slides/slide4.xml" Id="Rce57de71e60442c5" /><Relationship Type="http://schemas.openxmlformats.org/officeDocument/2006/relationships/slide" Target="/ppt/slides/slide5.xml" Id="R9c2e78afeecd4b75" /><Relationship Type="http://schemas.openxmlformats.org/officeDocument/2006/relationships/slide" Target="/ppt/slides/slide6.xml" Id="R287b85d3b37842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47e9e56ac74b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ff5b42a594930" /><Relationship Type="http://schemas.openxmlformats.org/officeDocument/2006/relationships/theme" Target="/ppt/slideMasters/theme/theme1.xml" Id="Rd0b7d5bdf04b49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5ff5b42a5949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f0dde94af43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fc9f1e65d42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c805932e44f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1ea9cf7ad44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a6c7804f943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6cd0baa1e46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LØNNEBERGET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LØNNEBERGET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LØNNEBERGET INVEST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LØNNEBERGET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LØNNEBERGET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LØNNEBERGET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198 652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109 400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116 720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LØNNEBERGET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Vipeveien 23A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827 766 232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LØNNEBERGET INVEST AS</a:t>
            </a:r>
          </a:p>
        </p:txBody>
      </p:sp>
    </p:spTree>
  </p:cSld>
  <p:clrMapOvr>
    <a:masterClrMapping xmlns:a="http://schemas.openxmlformats.org/drawingml/2006/main"/>
  </p:clrMapOvr>
</p:sld>
</file>