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ed52724fbf49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0baca6d6f8402b"/>
  </p:sldMasterIdLst>
  <p:sldIdLst>
    <p:sldId xmlns:r="http://schemas.openxmlformats.org/officeDocument/2006/relationships" id="256" r:id="R239164c6555646e7"/>
    <p:sldId xmlns:r="http://schemas.openxmlformats.org/officeDocument/2006/relationships" id="257" r:id="Rae8b6928253e44fc"/>
    <p:sldId xmlns:r="http://schemas.openxmlformats.org/officeDocument/2006/relationships" id="258" r:id="Rf609194929864d00"/>
    <p:sldId xmlns:r="http://schemas.openxmlformats.org/officeDocument/2006/relationships" id="259" r:id="R7af8d5c2ff7245ba"/>
    <p:sldId xmlns:r="http://schemas.openxmlformats.org/officeDocument/2006/relationships" id="260" r:id="R9a8b7b9b85174fdb"/>
    <p:sldId xmlns:r="http://schemas.openxmlformats.org/officeDocument/2006/relationships" id="261" r:id="R3a416aae9ada41ef"/>
    <p:sldId xmlns:r="http://schemas.openxmlformats.org/officeDocument/2006/relationships" id="262" r:id="Rd5b71d5f69aa44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baca6d6f8402b" /><Relationship Type="http://schemas.openxmlformats.org/officeDocument/2006/relationships/slide" Target="/ppt/slides/slide1.xml" Id="R239164c6555646e7" /><Relationship Type="http://schemas.openxmlformats.org/officeDocument/2006/relationships/slide" Target="/ppt/slides/slide2.xml" Id="Rae8b6928253e44fc" /><Relationship Type="http://schemas.openxmlformats.org/officeDocument/2006/relationships/slide" Target="/ppt/slides/slide3.xml" Id="Rf609194929864d00" /><Relationship Type="http://schemas.openxmlformats.org/officeDocument/2006/relationships/slide" Target="/ppt/slides/slide4.xml" Id="R7af8d5c2ff7245ba" /><Relationship Type="http://schemas.openxmlformats.org/officeDocument/2006/relationships/slide" Target="/ppt/slides/slide5.xml" Id="R9a8b7b9b85174fdb" /><Relationship Type="http://schemas.openxmlformats.org/officeDocument/2006/relationships/slide" Target="/ppt/slides/slide6.xml" Id="R3a416aae9ada41ef" /><Relationship Type="http://schemas.openxmlformats.org/officeDocument/2006/relationships/slide" Target="/ppt/slides/slide7.xml" Id="Rd5b71d5f69aa44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467bedfbf140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f0924da5746dc" /><Relationship Type="http://schemas.openxmlformats.org/officeDocument/2006/relationships/theme" Target="/ppt/slideMasters/theme/theme1.xml" Id="R36fa881231cb48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5f0924da5746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efb52b39f4b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5f9ae4fa5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efe18b2ee41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ea936cd0744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234c2087f43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fee14253e4c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038139091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G-MOBILITY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G-MOBILITY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171 594 603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−2 957 313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−9 250 272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15 592 008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142 688 008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GUMPEN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Buråsen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828 634 402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G-MOBILITY AS</a:t>
            </a:r>
          </a:p>
        </p:txBody>
      </p:sp>
    </p:spTree>
  </p:cSld>
  <p:clrMapOvr>
    <a:masterClrMapping xmlns:a="http://schemas.openxmlformats.org/drawingml/2006/main"/>
  </p:clrMapOvr>
</p:sld>
</file>