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f1c886195e44d3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eb775bcbedc494e"/>
  </p:sldMasterIdLst>
  <p:sldIdLst>
    <p:sldId xmlns:r="http://schemas.openxmlformats.org/officeDocument/2006/relationships" id="256" r:id="R57577d11b1114e4a"/>
    <p:sldId xmlns:r="http://schemas.openxmlformats.org/officeDocument/2006/relationships" id="257" r:id="R78be0a6bd5ed44eb"/>
    <p:sldId xmlns:r="http://schemas.openxmlformats.org/officeDocument/2006/relationships" id="258" r:id="R7c9deb1b8ed04ff5"/>
    <p:sldId xmlns:r="http://schemas.openxmlformats.org/officeDocument/2006/relationships" id="259" r:id="R6e09e9f2b0374ca4"/>
    <p:sldId xmlns:r="http://schemas.openxmlformats.org/officeDocument/2006/relationships" id="260" r:id="R97bf2a26d3774a65"/>
    <p:sldId xmlns:r="http://schemas.openxmlformats.org/officeDocument/2006/relationships" id="261" r:id="Ra3c725bc44aa454b"/>
    <p:sldId xmlns:r="http://schemas.openxmlformats.org/officeDocument/2006/relationships" id="262" r:id="Rbf399bf61a764f2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b775bcbedc494e" /><Relationship Type="http://schemas.openxmlformats.org/officeDocument/2006/relationships/slide" Target="/ppt/slides/slide1.xml" Id="R57577d11b1114e4a" /><Relationship Type="http://schemas.openxmlformats.org/officeDocument/2006/relationships/slide" Target="/ppt/slides/slide2.xml" Id="R78be0a6bd5ed44eb" /><Relationship Type="http://schemas.openxmlformats.org/officeDocument/2006/relationships/slide" Target="/ppt/slides/slide3.xml" Id="R7c9deb1b8ed04ff5" /><Relationship Type="http://schemas.openxmlformats.org/officeDocument/2006/relationships/slide" Target="/ppt/slides/slide4.xml" Id="R6e09e9f2b0374ca4" /><Relationship Type="http://schemas.openxmlformats.org/officeDocument/2006/relationships/slide" Target="/ppt/slides/slide5.xml" Id="R97bf2a26d3774a65" /><Relationship Type="http://schemas.openxmlformats.org/officeDocument/2006/relationships/slide" Target="/ppt/slides/slide6.xml" Id="Ra3c725bc44aa454b" /><Relationship Type="http://schemas.openxmlformats.org/officeDocument/2006/relationships/slide" Target="/ppt/slides/slide7.xml" Id="Rbf399bf61a764f2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a7bc57d1a54c5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beefdf36af4a56" /><Relationship Type="http://schemas.openxmlformats.org/officeDocument/2006/relationships/theme" Target="/ppt/slideMasters/theme/theme1.xml" Id="R8a98a4e8c6814b8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beefdf36af4a5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03ef31fcd14fa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1d361cdc7241a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2a62be50a448a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7fc2024296441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a2ca6f92ad4b2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2574560197414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829890e948480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ANEO HOLDING 2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ANEO HOLDING 2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ANEO HOLDING 2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ANEO HOLDING 2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ANEO HOLDING 2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ANEO HOLDING 2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−1 314 000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−1 113 213 000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8 821 411 000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15 138 356 000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ANEO HOLDING 2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ANEO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ANEO HOLDING 2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Klæbuveien 118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post@aneo.com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www.aneo.com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829 048 612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ANEO HOLDING 2 AS</a:t>
            </a:r>
          </a:p>
        </p:txBody>
      </p:sp>
    </p:spTree>
  </p:cSld>
  <p:clrMapOvr>
    <a:masterClrMapping xmlns:a="http://schemas.openxmlformats.org/drawingml/2006/main"/>
  </p:clrMapOvr>
</p:sld>
</file>