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e6bd7abafa4f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d11e108a0f4b6c"/>
  </p:sldMasterIdLst>
  <p:sldIdLst>
    <p:sldId xmlns:r="http://schemas.openxmlformats.org/officeDocument/2006/relationships" id="256" r:id="R831a95a4c90e4a37"/>
    <p:sldId xmlns:r="http://schemas.openxmlformats.org/officeDocument/2006/relationships" id="257" r:id="Rf0eb99d034d84b72"/>
    <p:sldId xmlns:r="http://schemas.openxmlformats.org/officeDocument/2006/relationships" id="258" r:id="R264ce380478b402f"/>
    <p:sldId xmlns:r="http://schemas.openxmlformats.org/officeDocument/2006/relationships" id="259" r:id="Rc187a2d7643446c1"/>
    <p:sldId xmlns:r="http://schemas.openxmlformats.org/officeDocument/2006/relationships" id="260" r:id="Ra455f97bc2de4351"/>
    <p:sldId xmlns:r="http://schemas.openxmlformats.org/officeDocument/2006/relationships" id="261" r:id="R5354e61e75d34d09"/>
    <p:sldId xmlns:r="http://schemas.openxmlformats.org/officeDocument/2006/relationships" id="262" r:id="R75075a280ac5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11e108a0f4b6c" /><Relationship Type="http://schemas.openxmlformats.org/officeDocument/2006/relationships/slide" Target="/ppt/slides/slide1.xml" Id="R831a95a4c90e4a37" /><Relationship Type="http://schemas.openxmlformats.org/officeDocument/2006/relationships/slide" Target="/ppt/slides/slide2.xml" Id="Rf0eb99d034d84b72" /><Relationship Type="http://schemas.openxmlformats.org/officeDocument/2006/relationships/slide" Target="/ppt/slides/slide3.xml" Id="R264ce380478b402f" /><Relationship Type="http://schemas.openxmlformats.org/officeDocument/2006/relationships/slide" Target="/ppt/slides/slide4.xml" Id="Rc187a2d7643446c1" /><Relationship Type="http://schemas.openxmlformats.org/officeDocument/2006/relationships/slide" Target="/ppt/slides/slide5.xml" Id="Ra455f97bc2de4351" /><Relationship Type="http://schemas.openxmlformats.org/officeDocument/2006/relationships/slide" Target="/ppt/slides/slide6.xml" Id="R5354e61e75d34d09" /><Relationship Type="http://schemas.openxmlformats.org/officeDocument/2006/relationships/slide" Target="/ppt/slides/slide7.xml" Id="R75075a280ac5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204940f2d4a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1e1fd84334b01" /><Relationship Type="http://schemas.openxmlformats.org/officeDocument/2006/relationships/theme" Target="/ppt/slideMasters/theme/theme1.xml" Id="R58791073ce754d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01e1fd84334b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5eb5f5a1f4d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acc5fedab4b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2c1fda57c48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a0209be1947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95be3e13245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9d939bdd141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16c4a04b842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VEKSTPARTNER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9 098 605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−228 975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2 869 220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3 970 571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VEKSTPARTNER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830 009 612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