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4f7b0148b849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8216defa354bdc"/>
  </p:sldMasterIdLst>
  <p:sldIdLst>
    <p:sldId xmlns:r="http://schemas.openxmlformats.org/officeDocument/2006/relationships" id="256" r:id="R939427a8a4c649a3"/>
    <p:sldId xmlns:r="http://schemas.openxmlformats.org/officeDocument/2006/relationships" id="257" r:id="Rb0e4be54565b4953"/>
    <p:sldId xmlns:r="http://schemas.openxmlformats.org/officeDocument/2006/relationships" id="258" r:id="R480d7c4c29264497"/>
    <p:sldId xmlns:r="http://schemas.openxmlformats.org/officeDocument/2006/relationships" id="259" r:id="R1d2a2dcaf1224156"/>
    <p:sldId xmlns:r="http://schemas.openxmlformats.org/officeDocument/2006/relationships" id="260" r:id="Rfaadbf164bd04336"/>
    <p:sldId xmlns:r="http://schemas.openxmlformats.org/officeDocument/2006/relationships" id="261" r:id="Rf25671ea4734412a"/>
    <p:sldId xmlns:r="http://schemas.openxmlformats.org/officeDocument/2006/relationships" id="262" r:id="R63ea67bded4f40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8216defa354bdc" /><Relationship Type="http://schemas.openxmlformats.org/officeDocument/2006/relationships/slide" Target="/ppt/slides/slide1.xml" Id="R939427a8a4c649a3" /><Relationship Type="http://schemas.openxmlformats.org/officeDocument/2006/relationships/slide" Target="/ppt/slides/slide2.xml" Id="Rb0e4be54565b4953" /><Relationship Type="http://schemas.openxmlformats.org/officeDocument/2006/relationships/slide" Target="/ppt/slides/slide3.xml" Id="R480d7c4c29264497" /><Relationship Type="http://schemas.openxmlformats.org/officeDocument/2006/relationships/slide" Target="/ppt/slides/slide4.xml" Id="R1d2a2dcaf1224156" /><Relationship Type="http://schemas.openxmlformats.org/officeDocument/2006/relationships/slide" Target="/ppt/slides/slide5.xml" Id="Rfaadbf164bd04336" /><Relationship Type="http://schemas.openxmlformats.org/officeDocument/2006/relationships/slide" Target="/ppt/slides/slide6.xml" Id="Rf25671ea4734412a" /><Relationship Type="http://schemas.openxmlformats.org/officeDocument/2006/relationships/slide" Target="/ppt/slides/slide7.xml" Id="R63ea67bded4f40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352e560aa749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c5587264545a2" /><Relationship Type="http://schemas.openxmlformats.org/officeDocument/2006/relationships/theme" Target="/ppt/slideMasters/theme/theme1.xml" Id="R61d9a8af77a34d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5c5587264545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0ee429ef54b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4f188d6bd45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a19958cc341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7980a03a84a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e58c9415848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e4bf66e5a47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1574ab4804f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BERGHOLMANE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BERGHOLMANE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BERGHOLMANE AS ble etablert [år] og holder til i Måløy.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BERGHOLMANE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BERGHOLMANE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BERGHOLMANE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−451 891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−1 874 946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26 152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BERGHOLMANE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SKJELFJORD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BERGHOLMANE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Oppedalsvegen 205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6700 Måløy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830 263 632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BERGHOLMANE AS</a:t>
            </a:r>
          </a:p>
        </p:txBody>
      </p:sp>
    </p:spTree>
  </p:cSld>
  <p:clrMapOvr>
    <a:masterClrMapping xmlns:a="http://schemas.openxmlformats.org/drawingml/2006/main"/>
  </p:clrMapOvr>
</p:sld>
</file>