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3a93b7973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aa55b794f34b06"/>
  </p:sldMasterIdLst>
  <p:sldIdLst>
    <p:sldId xmlns:r="http://schemas.openxmlformats.org/officeDocument/2006/relationships" id="256" r:id="R1ad19fbcd0fb423c"/>
    <p:sldId xmlns:r="http://schemas.openxmlformats.org/officeDocument/2006/relationships" id="257" r:id="R3b975e10ae77423f"/>
    <p:sldId xmlns:r="http://schemas.openxmlformats.org/officeDocument/2006/relationships" id="258" r:id="Raf539d7cc5a84a2c"/>
    <p:sldId xmlns:r="http://schemas.openxmlformats.org/officeDocument/2006/relationships" id="259" r:id="Rb321ad2a2cf84611"/>
    <p:sldId xmlns:r="http://schemas.openxmlformats.org/officeDocument/2006/relationships" id="260" r:id="Re9f8fda49a2f4019"/>
    <p:sldId xmlns:r="http://schemas.openxmlformats.org/officeDocument/2006/relationships" id="261" r:id="Re06d44728ce647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a55b794f34b06" /><Relationship Type="http://schemas.openxmlformats.org/officeDocument/2006/relationships/slide" Target="/ppt/slides/slide1.xml" Id="R1ad19fbcd0fb423c" /><Relationship Type="http://schemas.openxmlformats.org/officeDocument/2006/relationships/slide" Target="/ppt/slides/slide2.xml" Id="R3b975e10ae77423f" /><Relationship Type="http://schemas.openxmlformats.org/officeDocument/2006/relationships/slide" Target="/ppt/slides/slide3.xml" Id="Raf539d7cc5a84a2c" /><Relationship Type="http://schemas.openxmlformats.org/officeDocument/2006/relationships/slide" Target="/ppt/slides/slide4.xml" Id="Rb321ad2a2cf84611" /><Relationship Type="http://schemas.openxmlformats.org/officeDocument/2006/relationships/slide" Target="/ppt/slides/slide5.xml" Id="Re9f8fda49a2f4019" /><Relationship Type="http://schemas.openxmlformats.org/officeDocument/2006/relationships/slide" Target="/ppt/slides/slide6.xml" Id="Re06d44728ce647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7046f84834a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7ab1818bb492d" /><Relationship Type="http://schemas.openxmlformats.org/officeDocument/2006/relationships/theme" Target="/ppt/slideMasters/theme/theme1.xml" Id="Rc3e7f8f92c324a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7ab1818bb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944b73ec2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c6e3c83b5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bab3fa1143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e24f5eb1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3a4f25429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5a8b1a9c8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KREFTING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KREFTING STIFTELSEN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2 681 692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830 492 232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