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8bc27bccd042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72e9ca148546fd"/>
  </p:sldMasterIdLst>
  <p:sldIdLst>
    <p:sldId xmlns:r="http://schemas.openxmlformats.org/officeDocument/2006/relationships" id="256" r:id="R8f36fdb99dfb4099"/>
    <p:sldId xmlns:r="http://schemas.openxmlformats.org/officeDocument/2006/relationships" id="257" r:id="R90c2c1a5e48d40a1"/>
    <p:sldId xmlns:r="http://schemas.openxmlformats.org/officeDocument/2006/relationships" id="258" r:id="R131f086697d14bd0"/>
    <p:sldId xmlns:r="http://schemas.openxmlformats.org/officeDocument/2006/relationships" id="259" r:id="R0b596299e55d41f8"/>
    <p:sldId xmlns:r="http://schemas.openxmlformats.org/officeDocument/2006/relationships" id="260" r:id="Ref55756824134c8a"/>
    <p:sldId xmlns:r="http://schemas.openxmlformats.org/officeDocument/2006/relationships" id="261" r:id="Rc5f4cd45b5584b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72e9ca148546fd" /><Relationship Type="http://schemas.openxmlformats.org/officeDocument/2006/relationships/slide" Target="/ppt/slides/slide1.xml" Id="R8f36fdb99dfb4099" /><Relationship Type="http://schemas.openxmlformats.org/officeDocument/2006/relationships/slide" Target="/ppt/slides/slide2.xml" Id="R90c2c1a5e48d40a1" /><Relationship Type="http://schemas.openxmlformats.org/officeDocument/2006/relationships/slide" Target="/ppt/slides/slide3.xml" Id="R131f086697d14bd0" /><Relationship Type="http://schemas.openxmlformats.org/officeDocument/2006/relationships/slide" Target="/ppt/slides/slide4.xml" Id="R0b596299e55d41f8" /><Relationship Type="http://schemas.openxmlformats.org/officeDocument/2006/relationships/slide" Target="/ppt/slides/slide5.xml" Id="Ref55756824134c8a" /><Relationship Type="http://schemas.openxmlformats.org/officeDocument/2006/relationships/slide" Target="/ppt/slides/slide6.xml" Id="Rc5f4cd45b5584b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63100809fc414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01127313f54b6b" /><Relationship Type="http://schemas.openxmlformats.org/officeDocument/2006/relationships/theme" Target="/ppt/slideMasters/theme/theme1.xml" Id="R6d4eccdf92a740f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01127313f54b6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afb8e4b4844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99f0477d24d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183ddaeb6e4bc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994a69b066404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b5cc868e3348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73574706204c8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REITAN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ODD  –  38,9 %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26,1 %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21,8 %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REITANGRUPPEN AS  –  12,1 %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OLE ROBERT  –  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REITAN AMALIE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830 673 822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REITAN EIENDOM AS</a:t>
            </a:r>
          </a:p>
        </p:txBody>
      </p:sp>
    </p:spTree>
  </p:cSld>
  <p:clrMapOvr>
    <a:masterClrMapping xmlns:a="http://schemas.openxmlformats.org/drawingml/2006/main"/>
  </p:clrMapOvr>
</p:sld>
</file>