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87299850c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1aee21a1e4d99"/>
  </p:sldMasterIdLst>
  <p:sldIdLst>
    <p:sldId xmlns:r="http://schemas.openxmlformats.org/officeDocument/2006/relationships" id="256" r:id="Rfdf7d4050b324efe"/>
    <p:sldId xmlns:r="http://schemas.openxmlformats.org/officeDocument/2006/relationships" id="257" r:id="R4e58f08ba4984a09"/>
    <p:sldId xmlns:r="http://schemas.openxmlformats.org/officeDocument/2006/relationships" id="258" r:id="Re292e73c8c374d30"/>
    <p:sldId xmlns:r="http://schemas.openxmlformats.org/officeDocument/2006/relationships" id="259" r:id="R9281cf71494d43b3"/>
    <p:sldId xmlns:r="http://schemas.openxmlformats.org/officeDocument/2006/relationships" id="260" r:id="R21936905e04b43f2"/>
    <p:sldId xmlns:r="http://schemas.openxmlformats.org/officeDocument/2006/relationships" id="261" r:id="Rce0710dd325b4839"/>
    <p:sldId xmlns:r="http://schemas.openxmlformats.org/officeDocument/2006/relationships" id="262" r:id="Rcef61a5adcbb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1aee21a1e4d99" /><Relationship Type="http://schemas.openxmlformats.org/officeDocument/2006/relationships/slide" Target="/ppt/slides/slide1.xml" Id="Rfdf7d4050b324efe" /><Relationship Type="http://schemas.openxmlformats.org/officeDocument/2006/relationships/slide" Target="/ppt/slides/slide2.xml" Id="R4e58f08ba4984a09" /><Relationship Type="http://schemas.openxmlformats.org/officeDocument/2006/relationships/slide" Target="/ppt/slides/slide3.xml" Id="Re292e73c8c374d30" /><Relationship Type="http://schemas.openxmlformats.org/officeDocument/2006/relationships/slide" Target="/ppt/slides/slide4.xml" Id="R9281cf71494d43b3" /><Relationship Type="http://schemas.openxmlformats.org/officeDocument/2006/relationships/slide" Target="/ppt/slides/slide5.xml" Id="R21936905e04b43f2" /><Relationship Type="http://schemas.openxmlformats.org/officeDocument/2006/relationships/slide" Target="/ppt/slides/slide6.xml" Id="Rce0710dd325b4839" /><Relationship Type="http://schemas.openxmlformats.org/officeDocument/2006/relationships/slide" Target="/ppt/slides/slide7.xml" Id="Rcef61a5adcbb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6ddec08f0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82e906fab4277" /><Relationship Type="http://schemas.openxmlformats.org/officeDocument/2006/relationships/theme" Target="/ppt/slideMasters/theme/theme1.xml" Id="R74e2eadc0c9e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82e906fab42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c3c7d16ec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090493b9041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49a254600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1eaef6c4e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68edc1f11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cb236e69a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cdfe33d41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JJ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4 215 081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1 342 553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20 658 443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36 460 036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LSEM HOLDING AS  –  90,3 %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JAN FINNESTAD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Godesetdalen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11 30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830 897 992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