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80b34a00a6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9c98269a34900"/>
  </p:sldMasterIdLst>
  <p:sldIdLst>
    <p:sldId xmlns:r="http://schemas.openxmlformats.org/officeDocument/2006/relationships" id="256" r:id="Rbc807ff978404b4b"/>
    <p:sldId xmlns:r="http://schemas.openxmlformats.org/officeDocument/2006/relationships" id="257" r:id="R81abade32f1e44be"/>
    <p:sldId xmlns:r="http://schemas.openxmlformats.org/officeDocument/2006/relationships" id="258" r:id="Rdbcdeb0c25884611"/>
    <p:sldId xmlns:r="http://schemas.openxmlformats.org/officeDocument/2006/relationships" id="259" r:id="R0e067f2a46ea4dfe"/>
    <p:sldId xmlns:r="http://schemas.openxmlformats.org/officeDocument/2006/relationships" id="260" r:id="R7d5d5be7dc48450b"/>
    <p:sldId xmlns:r="http://schemas.openxmlformats.org/officeDocument/2006/relationships" id="261" r:id="Re33b80fb1b794159"/>
    <p:sldId xmlns:r="http://schemas.openxmlformats.org/officeDocument/2006/relationships" id="262" r:id="R99dd07f007d043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9c98269a34900" /><Relationship Type="http://schemas.openxmlformats.org/officeDocument/2006/relationships/slide" Target="/ppt/slides/slide1.xml" Id="Rbc807ff978404b4b" /><Relationship Type="http://schemas.openxmlformats.org/officeDocument/2006/relationships/slide" Target="/ppt/slides/slide2.xml" Id="R81abade32f1e44be" /><Relationship Type="http://schemas.openxmlformats.org/officeDocument/2006/relationships/slide" Target="/ppt/slides/slide3.xml" Id="Rdbcdeb0c25884611" /><Relationship Type="http://schemas.openxmlformats.org/officeDocument/2006/relationships/slide" Target="/ppt/slides/slide4.xml" Id="R0e067f2a46ea4dfe" /><Relationship Type="http://schemas.openxmlformats.org/officeDocument/2006/relationships/slide" Target="/ppt/slides/slide5.xml" Id="R7d5d5be7dc48450b" /><Relationship Type="http://schemas.openxmlformats.org/officeDocument/2006/relationships/slide" Target="/ppt/slides/slide6.xml" Id="Re33b80fb1b794159" /><Relationship Type="http://schemas.openxmlformats.org/officeDocument/2006/relationships/slide" Target="/ppt/slides/slide7.xml" Id="R99dd07f007d043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e6efbe7eb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b341b0b134bb8" /><Relationship Type="http://schemas.openxmlformats.org/officeDocument/2006/relationships/theme" Target="/ppt/slideMasters/theme/theme1.xml" Id="Re13b377eb79648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1b341b0b134b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ebae7918b40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bbcefb54d4b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364d31edf49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8c37ca2874a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29842105e42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ba063e75445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105eaaf784a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ELEKTROENTREPRENØREN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ELEKTROENTREPRENØREN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30 542 986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3 902 401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3 027 222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3 745 540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9 783 369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DALSEGG INVEST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HELGESEN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 BERGERUD RISMYHR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Trollåsveien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830 976 612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ELEKTROENTREPRENØREN AS</a:t>
            </a:r>
          </a:p>
        </p:txBody>
      </p:sp>
    </p:spTree>
  </p:cSld>
  <p:clrMapOvr>
    <a:masterClrMapping xmlns:a="http://schemas.openxmlformats.org/drawingml/2006/main"/>
  </p:clrMapOvr>
</p:sld>
</file>