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db3bcd2b084a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7a89f9a1a04942"/>
  </p:sldMasterIdLst>
  <p:sldIdLst>
    <p:sldId xmlns:r="http://schemas.openxmlformats.org/officeDocument/2006/relationships" id="256" r:id="R460ac1bd775a41a9"/>
    <p:sldId xmlns:r="http://schemas.openxmlformats.org/officeDocument/2006/relationships" id="257" r:id="R73262bf48cf54ba9"/>
    <p:sldId xmlns:r="http://schemas.openxmlformats.org/officeDocument/2006/relationships" id="258" r:id="R98eb93d7a7ab4d0f"/>
    <p:sldId xmlns:r="http://schemas.openxmlformats.org/officeDocument/2006/relationships" id="259" r:id="R4adbb20ea6584927"/>
    <p:sldId xmlns:r="http://schemas.openxmlformats.org/officeDocument/2006/relationships" id="260" r:id="Rcd88f0819cb14c9e"/>
    <p:sldId xmlns:r="http://schemas.openxmlformats.org/officeDocument/2006/relationships" id="261" r:id="R8c60b4e38d6b4aca"/>
    <p:sldId xmlns:r="http://schemas.openxmlformats.org/officeDocument/2006/relationships" id="262" r:id="R6e1273616af34b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7a89f9a1a04942" /><Relationship Type="http://schemas.openxmlformats.org/officeDocument/2006/relationships/slide" Target="/ppt/slides/slide1.xml" Id="R460ac1bd775a41a9" /><Relationship Type="http://schemas.openxmlformats.org/officeDocument/2006/relationships/slide" Target="/ppt/slides/slide2.xml" Id="R73262bf48cf54ba9" /><Relationship Type="http://schemas.openxmlformats.org/officeDocument/2006/relationships/slide" Target="/ppt/slides/slide3.xml" Id="R98eb93d7a7ab4d0f" /><Relationship Type="http://schemas.openxmlformats.org/officeDocument/2006/relationships/slide" Target="/ppt/slides/slide4.xml" Id="R4adbb20ea6584927" /><Relationship Type="http://schemas.openxmlformats.org/officeDocument/2006/relationships/slide" Target="/ppt/slides/slide5.xml" Id="Rcd88f0819cb14c9e" /><Relationship Type="http://schemas.openxmlformats.org/officeDocument/2006/relationships/slide" Target="/ppt/slides/slide6.xml" Id="R8c60b4e38d6b4aca" /><Relationship Type="http://schemas.openxmlformats.org/officeDocument/2006/relationships/slide" Target="/ppt/slides/slide7.xml" Id="R6e1273616af34b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777f6ad3b14b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d7eaf695e4d7f" /><Relationship Type="http://schemas.openxmlformats.org/officeDocument/2006/relationships/theme" Target="/ppt/slideMasters/theme/theme1.xml" Id="R8c23564e3bb34a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4d7eaf695e4d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15762b91a4d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cb8d51fd643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894626c9c46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a99394d694d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deb595bd043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1704acedc42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1882e521043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SIMAKU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SIMAKU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SIMAKU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SIMAKU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SIMAKU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SIMAKU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−1 451 166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2 614 183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2 614 183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SIMAKU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POLACEK NYEGAARD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SIMAKU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Baches vei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831 031 182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SIMAKU AS</a:t>
            </a:r>
          </a:p>
        </p:txBody>
      </p:sp>
    </p:spTree>
  </p:cSld>
  <p:clrMapOvr>
    <a:masterClrMapping xmlns:a="http://schemas.openxmlformats.org/drawingml/2006/main"/>
  </p:clrMapOvr>
</p:sld>
</file>