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81c9706b1745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edc5b3316433e"/>
  </p:sldMasterIdLst>
  <p:sldIdLst>
    <p:sldId xmlns:r="http://schemas.openxmlformats.org/officeDocument/2006/relationships" id="256" r:id="R9749772f693f41b4"/>
    <p:sldId xmlns:r="http://schemas.openxmlformats.org/officeDocument/2006/relationships" id="257" r:id="R9bf8e7ce755b4032"/>
    <p:sldId xmlns:r="http://schemas.openxmlformats.org/officeDocument/2006/relationships" id="258" r:id="R890e2077f21b42c0"/>
    <p:sldId xmlns:r="http://schemas.openxmlformats.org/officeDocument/2006/relationships" id="259" r:id="R6f08f976abfa4617"/>
    <p:sldId xmlns:r="http://schemas.openxmlformats.org/officeDocument/2006/relationships" id="260" r:id="Raf2132ae8a644396"/>
    <p:sldId xmlns:r="http://schemas.openxmlformats.org/officeDocument/2006/relationships" id="261" r:id="Rc65a0adbe4474bc4"/>
    <p:sldId xmlns:r="http://schemas.openxmlformats.org/officeDocument/2006/relationships" id="262" r:id="R86048294913d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edc5b3316433e" /><Relationship Type="http://schemas.openxmlformats.org/officeDocument/2006/relationships/slide" Target="/ppt/slides/slide1.xml" Id="R9749772f693f41b4" /><Relationship Type="http://schemas.openxmlformats.org/officeDocument/2006/relationships/slide" Target="/ppt/slides/slide2.xml" Id="R9bf8e7ce755b4032" /><Relationship Type="http://schemas.openxmlformats.org/officeDocument/2006/relationships/slide" Target="/ppt/slides/slide3.xml" Id="R890e2077f21b42c0" /><Relationship Type="http://schemas.openxmlformats.org/officeDocument/2006/relationships/slide" Target="/ppt/slides/slide4.xml" Id="R6f08f976abfa4617" /><Relationship Type="http://schemas.openxmlformats.org/officeDocument/2006/relationships/slide" Target="/ppt/slides/slide5.xml" Id="Raf2132ae8a644396" /><Relationship Type="http://schemas.openxmlformats.org/officeDocument/2006/relationships/slide" Target="/ppt/slides/slide6.xml" Id="Rc65a0adbe4474bc4" /><Relationship Type="http://schemas.openxmlformats.org/officeDocument/2006/relationships/slide" Target="/ppt/slides/slide7.xml" Id="R86048294913d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a0912c51946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09337f87949a8" /><Relationship Type="http://schemas.openxmlformats.org/officeDocument/2006/relationships/theme" Target="/ppt/slideMasters/theme/theme1.xml" Id="R229ab4725fae44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a09337f87949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67c50c4dc47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cb9f64d9043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dda00dadb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6a250f89040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f98c0804e44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3733a07b9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6baf49c4a43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