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62d2827073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c0f6936e7479d"/>
  </p:sldMasterIdLst>
  <p:sldIdLst>
    <p:sldId xmlns:r="http://schemas.openxmlformats.org/officeDocument/2006/relationships" id="256" r:id="R791efe91a2ad4abc"/>
    <p:sldId xmlns:r="http://schemas.openxmlformats.org/officeDocument/2006/relationships" id="257" r:id="R343867abb6ea4b64"/>
    <p:sldId xmlns:r="http://schemas.openxmlformats.org/officeDocument/2006/relationships" id="258" r:id="R6d22b95eefd24aab"/>
    <p:sldId xmlns:r="http://schemas.openxmlformats.org/officeDocument/2006/relationships" id="259" r:id="R6708859d162f41aa"/>
    <p:sldId xmlns:r="http://schemas.openxmlformats.org/officeDocument/2006/relationships" id="260" r:id="R579bce719f424372"/>
    <p:sldId xmlns:r="http://schemas.openxmlformats.org/officeDocument/2006/relationships" id="261" r:id="Rece2fb00742b43fd"/>
    <p:sldId xmlns:r="http://schemas.openxmlformats.org/officeDocument/2006/relationships" id="262" r:id="R9eb1183a4bf0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c0f6936e7479d" /><Relationship Type="http://schemas.openxmlformats.org/officeDocument/2006/relationships/slide" Target="/ppt/slides/slide1.xml" Id="R791efe91a2ad4abc" /><Relationship Type="http://schemas.openxmlformats.org/officeDocument/2006/relationships/slide" Target="/ppt/slides/slide2.xml" Id="R343867abb6ea4b64" /><Relationship Type="http://schemas.openxmlformats.org/officeDocument/2006/relationships/slide" Target="/ppt/slides/slide3.xml" Id="R6d22b95eefd24aab" /><Relationship Type="http://schemas.openxmlformats.org/officeDocument/2006/relationships/slide" Target="/ppt/slides/slide4.xml" Id="R6708859d162f41aa" /><Relationship Type="http://schemas.openxmlformats.org/officeDocument/2006/relationships/slide" Target="/ppt/slides/slide5.xml" Id="R579bce719f424372" /><Relationship Type="http://schemas.openxmlformats.org/officeDocument/2006/relationships/slide" Target="/ppt/slides/slide6.xml" Id="Rece2fb00742b43fd" /><Relationship Type="http://schemas.openxmlformats.org/officeDocument/2006/relationships/slide" Target="/ppt/slides/slide7.xml" Id="R9eb1183a4bf0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c0b913918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104525bd44e1d" /><Relationship Type="http://schemas.openxmlformats.org/officeDocument/2006/relationships/theme" Target="/ppt/slideMasters/theme/theme1.xml" Id="R046652434df7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6104525bd4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4876be489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f6e03604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0fe9e4d84e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5110ae288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7f161dec04f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1f1040b8843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1c238c247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