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fb8620a6814d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3c398e77fd4779"/>
  </p:sldMasterIdLst>
  <p:sldIdLst>
    <p:sldId xmlns:r="http://schemas.openxmlformats.org/officeDocument/2006/relationships" id="256" r:id="R128225143be74aa6"/>
    <p:sldId xmlns:r="http://schemas.openxmlformats.org/officeDocument/2006/relationships" id="257" r:id="R350f89cd89e94840"/>
    <p:sldId xmlns:r="http://schemas.openxmlformats.org/officeDocument/2006/relationships" id="258" r:id="R30ca7b5635ad48b8"/>
    <p:sldId xmlns:r="http://schemas.openxmlformats.org/officeDocument/2006/relationships" id="259" r:id="R05591d6c466547a6"/>
    <p:sldId xmlns:r="http://schemas.openxmlformats.org/officeDocument/2006/relationships" id="260" r:id="R6e3d6135fdc843b6"/>
    <p:sldId xmlns:r="http://schemas.openxmlformats.org/officeDocument/2006/relationships" id="261" r:id="R3975d6b301d24838"/>
    <p:sldId xmlns:r="http://schemas.openxmlformats.org/officeDocument/2006/relationships" id="262" r:id="Re85913927d1a43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3c398e77fd4779" /><Relationship Type="http://schemas.openxmlformats.org/officeDocument/2006/relationships/slide" Target="/ppt/slides/slide1.xml" Id="R128225143be74aa6" /><Relationship Type="http://schemas.openxmlformats.org/officeDocument/2006/relationships/slide" Target="/ppt/slides/slide2.xml" Id="R350f89cd89e94840" /><Relationship Type="http://schemas.openxmlformats.org/officeDocument/2006/relationships/slide" Target="/ppt/slides/slide3.xml" Id="R30ca7b5635ad48b8" /><Relationship Type="http://schemas.openxmlformats.org/officeDocument/2006/relationships/slide" Target="/ppt/slides/slide4.xml" Id="R05591d6c466547a6" /><Relationship Type="http://schemas.openxmlformats.org/officeDocument/2006/relationships/slide" Target="/ppt/slides/slide5.xml" Id="R6e3d6135fdc843b6" /><Relationship Type="http://schemas.openxmlformats.org/officeDocument/2006/relationships/slide" Target="/ppt/slides/slide6.xml" Id="R3975d6b301d24838" /><Relationship Type="http://schemas.openxmlformats.org/officeDocument/2006/relationships/slide" Target="/ppt/slides/slide7.xml" Id="Re85913927d1a43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5ad7fb1eba4c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e24b8e84c48e2" /><Relationship Type="http://schemas.openxmlformats.org/officeDocument/2006/relationships/theme" Target="/ppt/slideMasters/theme/theme1.xml" Id="R2f12d145fc2648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1e24b8e84c48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cf650608944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a6987404640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a7245490e4f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51977595024e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539e732714a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67b1473b94f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17367febc846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META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META REGNSKAP AS ble etablert [år] og holder til i Råde.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1 417 072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196 972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153 373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146 572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625 099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TONJE TOLLEFSEN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Kreklingveien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1640 Råde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832 353 442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META REGNSKAP AS</a:t>
            </a:r>
          </a:p>
        </p:txBody>
      </p:sp>
    </p:spTree>
  </p:cSld>
  <p:clrMapOvr>
    <a:masterClrMapping xmlns:a="http://schemas.openxmlformats.org/drawingml/2006/main"/>
  </p:clrMapOvr>
</p:sld>
</file>