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1d70f70e894a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dd36b2327545e6"/>
  </p:sldMasterIdLst>
  <p:sldIdLst>
    <p:sldId xmlns:r="http://schemas.openxmlformats.org/officeDocument/2006/relationships" id="256" r:id="Raedc86255b614dd0"/>
    <p:sldId xmlns:r="http://schemas.openxmlformats.org/officeDocument/2006/relationships" id="257" r:id="R51d840bab0094acf"/>
    <p:sldId xmlns:r="http://schemas.openxmlformats.org/officeDocument/2006/relationships" id="258" r:id="R5c64163ab72c456e"/>
    <p:sldId xmlns:r="http://schemas.openxmlformats.org/officeDocument/2006/relationships" id="259" r:id="R96b8b1c4a22c4a2f"/>
    <p:sldId xmlns:r="http://schemas.openxmlformats.org/officeDocument/2006/relationships" id="260" r:id="Rb0882d6a8e7d4255"/>
    <p:sldId xmlns:r="http://schemas.openxmlformats.org/officeDocument/2006/relationships" id="261" r:id="R93f6a581b48a41ad"/>
    <p:sldId xmlns:r="http://schemas.openxmlformats.org/officeDocument/2006/relationships" id="262" r:id="R0c04aa772ed0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d36b2327545e6" /><Relationship Type="http://schemas.openxmlformats.org/officeDocument/2006/relationships/slide" Target="/ppt/slides/slide1.xml" Id="Raedc86255b614dd0" /><Relationship Type="http://schemas.openxmlformats.org/officeDocument/2006/relationships/slide" Target="/ppt/slides/slide2.xml" Id="R51d840bab0094acf" /><Relationship Type="http://schemas.openxmlformats.org/officeDocument/2006/relationships/slide" Target="/ppt/slides/slide3.xml" Id="R5c64163ab72c456e" /><Relationship Type="http://schemas.openxmlformats.org/officeDocument/2006/relationships/slide" Target="/ppt/slides/slide4.xml" Id="R96b8b1c4a22c4a2f" /><Relationship Type="http://schemas.openxmlformats.org/officeDocument/2006/relationships/slide" Target="/ppt/slides/slide5.xml" Id="Rb0882d6a8e7d4255" /><Relationship Type="http://schemas.openxmlformats.org/officeDocument/2006/relationships/slide" Target="/ppt/slides/slide6.xml" Id="R93f6a581b48a41ad" /><Relationship Type="http://schemas.openxmlformats.org/officeDocument/2006/relationships/slide" Target="/ppt/slides/slide7.xml" Id="R0c04aa772ed0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b388d6e0094f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ca223326b404b" /><Relationship Type="http://schemas.openxmlformats.org/officeDocument/2006/relationships/theme" Target="/ppt/slideMasters/theme/theme1.xml" Id="Rd13a05fd3e59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fca223326b40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f2e08df88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895b1532c47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a9a5c184843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9753344d8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87bbbae7b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246468831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1df61054646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AA-DJUPVIK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AA-DJUPVIK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AA-DJUPVIK INVEST II AS ble etablert [år] og holder til i Hyen.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AA-DJUPVIK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AA-DJUPVIK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AA-DJUPVIK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30 438 913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30 447 038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AA-DJUPVIK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AA-DJUPVIK INVEST AS  –  40,6 %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 DJUPVIK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DÅVETUNET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MONSTUNET HOLDING AS  –  19,8 %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AA-DJUPVIK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Kurt Djupvik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6829 Hyen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833 746 642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AA-DJUPVIK INVEST II AS</a:t>
            </a:r>
          </a:p>
        </p:txBody>
      </p:sp>
    </p:spTree>
  </p:cSld>
  <p:clrMapOvr>
    <a:masterClrMapping xmlns:a="http://schemas.openxmlformats.org/drawingml/2006/main"/>
  </p:clrMapOvr>
</p:sld>
</file>