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822156fdf242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da5499207943d4"/>
  </p:sldMasterIdLst>
  <p:sldIdLst>
    <p:sldId xmlns:r="http://schemas.openxmlformats.org/officeDocument/2006/relationships" id="256" r:id="R27261bd4076a428b"/>
    <p:sldId xmlns:r="http://schemas.openxmlformats.org/officeDocument/2006/relationships" id="257" r:id="Rad1474907da742d0"/>
    <p:sldId xmlns:r="http://schemas.openxmlformats.org/officeDocument/2006/relationships" id="258" r:id="R44911f076d714c60"/>
    <p:sldId xmlns:r="http://schemas.openxmlformats.org/officeDocument/2006/relationships" id="259" r:id="R48d0679b4b454544"/>
    <p:sldId xmlns:r="http://schemas.openxmlformats.org/officeDocument/2006/relationships" id="260" r:id="R75ffa471d2434496"/>
    <p:sldId xmlns:r="http://schemas.openxmlformats.org/officeDocument/2006/relationships" id="261" r:id="R51fc530fb48f4b81"/>
    <p:sldId xmlns:r="http://schemas.openxmlformats.org/officeDocument/2006/relationships" id="262" r:id="R6f502d4ce39c48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da5499207943d4" /><Relationship Type="http://schemas.openxmlformats.org/officeDocument/2006/relationships/slide" Target="/ppt/slides/slide1.xml" Id="R27261bd4076a428b" /><Relationship Type="http://schemas.openxmlformats.org/officeDocument/2006/relationships/slide" Target="/ppt/slides/slide2.xml" Id="Rad1474907da742d0" /><Relationship Type="http://schemas.openxmlformats.org/officeDocument/2006/relationships/slide" Target="/ppt/slides/slide3.xml" Id="R44911f076d714c60" /><Relationship Type="http://schemas.openxmlformats.org/officeDocument/2006/relationships/slide" Target="/ppt/slides/slide4.xml" Id="R48d0679b4b454544" /><Relationship Type="http://schemas.openxmlformats.org/officeDocument/2006/relationships/slide" Target="/ppt/slides/slide5.xml" Id="R75ffa471d2434496" /><Relationship Type="http://schemas.openxmlformats.org/officeDocument/2006/relationships/slide" Target="/ppt/slides/slide6.xml" Id="R51fc530fb48f4b81" /><Relationship Type="http://schemas.openxmlformats.org/officeDocument/2006/relationships/slide" Target="/ppt/slides/slide7.xml" Id="R6f502d4ce39c48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1a6d917ae148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e4091146b42dd" /><Relationship Type="http://schemas.openxmlformats.org/officeDocument/2006/relationships/theme" Target="/ppt/slideMasters/theme/theme1.xml" Id="Rda3f1ea2154f40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6e4091146b42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cef38e4d240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f57e310b24e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517f9989a48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0594e49dc4a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09ed9580f42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815fb84944f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b28a8ce364e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HEROL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HEROL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341 270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1 060 486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1 060 486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RYAN-ONO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Risløkkveien 23E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834 522 012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