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25f033071247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482f9d53674547"/>
  </p:sldMasterIdLst>
  <p:sldIdLst>
    <p:sldId xmlns:r="http://schemas.openxmlformats.org/officeDocument/2006/relationships" id="256" r:id="Rf94097db331b4169"/>
    <p:sldId xmlns:r="http://schemas.openxmlformats.org/officeDocument/2006/relationships" id="257" r:id="R290c971b53c64a44"/>
    <p:sldId xmlns:r="http://schemas.openxmlformats.org/officeDocument/2006/relationships" id="258" r:id="Rba4d7444162346a3"/>
    <p:sldId xmlns:r="http://schemas.openxmlformats.org/officeDocument/2006/relationships" id="259" r:id="Rf962dd1d0ef14f8a"/>
    <p:sldId xmlns:r="http://schemas.openxmlformats.org/officeDocument/2006/relationships" id="260" r:id="R52d43c3a39314c02"/>
    <p:sldId xmlns:r="http://schemas.openxmlformats.org/officeDocument/2006/relationships" id="261" r:id="R7124072559194b27"/>
    <p:sldId xmlns:r="http://schemas.openxmlformats.org/officeDocument/2006/relationships" id="262" r:id="R1f1554741a6c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82f9d53674547" /><Relationship Type="http://schemas.openxmlformats.org/officeDocument/2006/relationships/slide" Target="/ppt/slides/slide1.xml" Id="Rf94097db331b4169" /><Relationship Type="http://schemas.openxmlformats.org/officeDocument/2006/relationships/slide" Target="/ppt/slides/slide2.xml" Id="R290c971b53c64a44" /><Relationship Type="http://schemas.openxmlformats.org/officeDocument/2006/relationships/slide" Target="/ppt/slides/slide3.xml" Id="Rba4d7444162346a3" /><Relationship Type="http://schemas.openxmlformats.org/officeDocument/2006/relationships/slide" Target="/ppt/slides/slide4.xml" Id="Rf962dd1d0ef14f8a" /><Relationship Type="http://schemas.openxmlformats.org/officeDocument/2006/relationships/slide" Target="/ppt/slides/slide5.xml" Id="R52d43c3a39314c02" /><Relationship Type="http://schemas.openxmlformats.org/officeDocument/2006/relationships/slide" Target="/ppt/slides/slide6.xml" Id="R7124072559194b27" /><Relationship Type="http://schemas.openxmlformats.org/officeDocument/2006/relationships/slide" Target="/ppt/slides/slide7.xml" Id="R1f1554741a6c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582b3cd78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239e7d6534c76" /><Relationship Type="http://schemas.openxmlformats.org/officeDocument/2006/relationships/theme" Target="/ppt/slideMasters/theme/theme1.xml" Id="R5b6cc9091b2c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239e7d653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38b32111a40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6cc9c09a7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c6811edcb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819b3cb2648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e4cf130bf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af7233adf4f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309d3b788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