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29e5ff885747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a04167d2749d9"/>
  </p:sldMasterIdLst>
  <p:sldIdLst>
    <p:sldId xmlns:r="http://schemas.openxmlformats.org/officeDocument/2006/relationships" id="256" r:id="Rb3bfabd90a97444b"/>
    <p:sldId xmlns:r="http://schemas.openxmlformats.org/officeDocument/2006/relationships" id="257" r:id="R33ecdfed0fbd4bb9"/>
    <p:sldId xmlns:r="http://schemas.openxmlformats.org/officeDocument/2006/relationships" id="258" r:id="Rffa0169578454aa1"/>
    <p:sldId xmlns:r="http://schemas.openxmlformats.org/officeDocument/2006/relationships" id="259" r:id="Rb8ec39d683b64c4e"/>
    <p:sldId xmlns:r="http://schemas.openxmlformats.org/officeDocument/2006/relationships" id="260" r:id="Rd0a2ac298a2d480f"/>
    <p:sldId xmlns:r="http://schemas.openxmlformats.org/officeDocument/2006/relationships" id="261" r:id="Rf922acb7eeed4750"/>
    <p:sldId xmlns:r="http://schemas.openxmlformats.org/officeDocument/2006/relationships" id="262" r:id="Re4100dda7623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a04167d2749d9" /><Relationship Type="http://schemas.openxmlformats.org/officeDocument/2006/relationships/slide" Target="/ppt/slides/slide1.xml" Id="Rb3bfabd90a97444b" /><Relationship Type="http://schemas.openxmlformats.org/officeDocument/2006/relationships/slide" Target="/ppt/slides/slide2.xml" Id="R33ecdfed0fbd4bb9" /><Relationship Type="http://schemas.openxmlformats.org/officeDocument/2006/relationships/slide" Target="/ppt/slides/slide3.xml" Id="Rffa0169578454aa1" /><Relationship Type="http://schemas.openxmlformats.org/officeDocument/2006/relationships/slide" Target="/ppt/slides/slide4.xml" Id="Rb8ec39d683b64c4e" /><Relationship Type="http://schemas.openxmlformats.org/officeDocument/2006/relationships/slide" Target="/ppt/slides/slide5.xml" Id="Rd0a2ac298a2d480f" /><Relationship Type="http://schemas.openxmlformats.org/officeDocument/2006/relationships/slide" Target="/ppt/slides/slide6.xml" Id="Rf922acb7eeed4750" /><Relationship Type="http://schemas.openxmlformats.org/officeDocument/2006/relationships/slide" Target="/ppt/slides/slide7.xml" Id="Re4100dda7623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accdcf429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e6f08f8c74b24" /><Relationship Type="http://schemas.openxmlformats.org/officeDocument/2006/relationships/theme" Target="/ppt/slideMasters/theme/theme1.xml" Id="R6a7d3b90ec654b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7e6f08f8c74b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ffb1f48b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6c4ee7b02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74a667be42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48d69fbfc43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92bed019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e62c50b647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12d73e7cb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ÅRNES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ÅRNES REVISJON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18 691 290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3 036 604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7 239 250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OTTO TØRNBY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IVAR KVÆRNER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THERESE AASUM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Sagbruksgata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850 249 652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