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13199caafb4d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a5cb1eabaf464f"/>
  </p:sldMasterIdLst>
  <p:sldIdLst>
    <p:sldId xmlns:r="http://schemas.openxmlformats.org/officeDocument/2006/relationships" id="256" r:id="R2d73e1aac5e244b8"/>
    <p:sldId xmlns:r="http://schemas.openxmlformats.org/officeDocument/2006/relationships" id="257" r:id="Rd02d714b9ab34ae5"/>
    <p:sldId xmlns:r="http://schemas.openxmlformats.org/officeDocument/2006/relationships" id="258" r:id="Rc9ae10e0173a47f9"/>
    <p:sldId xmlns:r="http://schemas.openxmlformats.org/officeDocument/2006/relationships" id="259" r:id="R7b9d9765890c44b5"/>
    <p:sldId xmlns:r="http://schemas.openxmlformats.org/officeDocument/2006/relationships" id="260" r:id="R3207c694fbe64680"/>
    <p:sldId xmlns:r="http://schemas.openxmlformats.org/officeDocument/2006/relationships" id="261" r:id="R876648f08e85467d"/>
    <p:sldId xmlns:r="http://schemas.openxmlformats.org/officeDocument/2006/relationships" id="262" r:id="R6ba720488df544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5cb1eabaf464f" /><Relationship Type="http://schemas.openxmlformats.org/officeDocument/2006/relationships/slide" Target="/ppt/slides/slide1.xml" Id="R2d73e1aac5e244b8" /><Relationship Type="http://schemas.openxmlformats.org/officeDocument/2006/relationships/slide" Target="/ppt/slides/slide2.xml" Id="Rd02d714b9ab34ae5" /><Relationship Type="http://schemas.openxmlformats.org/officeDocument/2006/relationships/slide" Target="/ppt/slides/slide3.xml" Id="Rc9ae10e0173a47f9" /><Relationship Type="http://schemas.openxmlformats.org/officeDocument/2006/relationships/slide" Target="/ppt/slides/slide4.xml" Id="R7b9d9765890c44b5" /><Relationship Type="http://schemas.openxmlformats.org/officeDocument/2006/relationships/slide" Target="/ppt/slides/slide5.xml" Id="R3207c694fbe64680" /><Relationship Type="http://schemas.openxmlformats.org/officeDocument/2006/relationships/slide" Target="/ppt/slides/slide6.xml" Id="R876648f08e85467d" /><Relationship Type="http://schemas.openxmlformats.org/officeDocument/2006/relationships/slide" Target="/ppt/slides/slide7.xml" Id="R6ba720488df544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d22dd939d44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6101408dc4a2b" /><Relationship Type="http://schemas.openxmlformats.org/officeDocument/2006/relationships/theme" Target="/ppt/slideMasters/theme/theme1.xml" Id="R3a84674f3c9e4b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76101408dc4a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fd8c05db64b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0640c8481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ee128b4a04c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1ac768b1d40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b4671078f46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c597884db48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580aeac6a49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CRYSTAL PRODUCTION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CRYSTAL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CRYSTAL PRODUCTION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CRYSTAL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CRYSTAL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CRYSTAL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−745 177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19 787 291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21 139 436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21 490 846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CRYSTAL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 GROUP EUROPE PORTFOLIO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CRYSTAL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+4724103100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851 634 142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CRYSTAL PRODUCTION AS</a:t>
            </a:r>
          </a:p>
        </p:txBody>
      </p:sp>
    </p:spTree>
  </p:cSld>
  <p:clrMapOvr>
    <a:masterClrMapping xmlns:a="http://schemas.openxmlformats.org/drawingml/2006/main"/>
  </p:clrMapOvr>
</p:sld>
</file>