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4af04914749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c42b1083204bf7"/>
  </p:sldMasterIdLst>
  <p:sldIdLst>
    <p:sldId xmlns:r="http://schemas.openxmlformats.org/officeDocument/2006/relationships" id="256" r:id="Redf216cada6d4f00"/>
    <p:sldId xmlns:r="http://schemas.openxmlformats.org/officeDocument/2006/relationships" id="257" r:id="Rdb5355fd0bb14a8f"/>
    <p:sldId xmlns:r="http://schemas.openxmlformats.org/officeDocument/2006/relationships" id="258" r:id="R0fca75eacfe84632"/>
    <p:sldId xmlns:r="http://schemas.openxmlformats.org/officeDocument/2006/relationships" id="259" r:id="R686844e2bece468c"/>
    <p:sldId xmlns:r="http://schemas.openxmlformats.org/officeDocument/2006/relationships" id="260" r:id="Ra0c2130d4511401d"/>
    <p:sldId xmlns:r="http://schemas.openxmlformats.org/officeDocument/2006/relationships" id="261" r:id="R8b2880a467524c56"/>
    <p:sldId xmlns:r="http://schemas.openxmlformats.org/officeDocument/2006/relationships" id="262" r:id="R8d73a40a3f454a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42b1083204bf7" /><Relationship Type="http://schemas.openxmlformats.org/officeDocument/2006/relationships/slide" Target="/ppt/slides/slide1.xml" Id="Redf216cada6d4f00" /><Relationship Type="http://schemas.openxmlformats.org/officeDocument/2006/relationships/slide" Target="/ppt/slides/slide2.xml" Id="Rdb5355fd0bb14a8f" /><Relationship Type="http://schemas.openxmlformats.org/officeDocument/2006/relationships/slide" Target="/ppt/slides/slide3.xml" Id="R0fca75eacfe84632" /><Relationship Type="http://schemas.openxmlformats.org/officeDocument/2006/relationships/slide" Target="/ppt/slides/slide4.xml" Id="R686844e2bece468c" /><Relationship Type="http://schemas.openxmlformats.org/officeDocument/2006/relationships/slide" Target="/ppt/slides/slide5.xml" Id="Ra0c2130d4511401d" /><Relationship Type="http://schemas.openxmlformats.org/officeDocument/2006/relationships/slide" Target="/ppt/slides/slide6.xml" Id="R8b2880a467524c56" /><Relationship Type="http://schemas.openxmlformats.org/officeDocument/2006/relationships/slide" Target="/ppt/slides/slide7.xml" Id="R8d73a40a3f454a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0199d80034c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02c442ca7437c" /><Relationship Type="http://schemas.openxmlformats.org/officeDocument/2006/relationships/theme" Target="/ppt/slideMasters/theme/theme1.xml" Id="R0519ce7a5044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02c442ca7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f827d2af94b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d2f60f349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b09a0905046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85cca0489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1b85d70bf45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888f4f33642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79548c384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SKAIDI HOTEL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SKAIDI HOTEL AS ble etablert [år] og holder til i Kvalsund.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3 468 697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8 964 439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70 426 239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98 232 731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 HOTEL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Gjestebakken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9620 Kvalsund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41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booking@pnhnorway.no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www.skaidihotell.no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853 201 332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SKAIDI HOTEL AS</a:t>
            </a:r>
          </a:p>
        </p:txBody>
      </p:sp>
    </p:spTree>
  </p:cSld>
  <p:clrMapOvr>
    <a:masterClrMapping xmlns:a="http://schemas.openxmlformats.org/drawingml/2006/main"/>
  </p:clrMapOvr>
</p:sld>
</file>