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3b97a7aa64b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91b609e494736"/>
  </p:sldMasterIdLst>
  <p:sldIdLst>
    <p:sldId xmlns:r="http://schemas.openxmlformats.org/officeDocument/2006/relationships" id="256" r:id="R7fb375a756d64607"/>
    <p:sldId xmlns:r="http://schemas.openxmlformats.org/officeDocument/2006/relationships" id="257" r:id="R5fef2a6501114afc"/>
    <p:sldId xmlns:r="http://schemas.openxmlformats.org/officeDocument/2006/relationships" id="258" r:id="Rc311e027e5f64866"/>
    <p:sldId xmlns:r="http://schemas.openxmlformats.org/officeDocument/2006/relationships" id="259" r:id="R99ee0af9b1ea41cd"/>
    <p:sldId xmlns:r="http://schemas.openxmlformats.org/officeDocument/2006/relationships" id="260" r:id="R20a378d96f784056"/>
    <p:sldId xmlns:r="http://schemas.openxmlformats.org/officeDocument/2006/relationships" id="261" r:id="Rd42216fabeb54826"/>
    <p:sldId xmlns:r="http://schemas.openxmlformats.org/officeDocument/2006/relationships" id="262" r:id="R53fb58f43c68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91b609e494736" /><Relationship Type="http://schemas.openxmlformats.org/officeDocument/2006/relationships/slide" Target="/ppt/slides/slide1.xml" Id="R7fb375a756d64607" /><Relationship Type="http://schemas.openxmlformats.org/officeDocument/2006/relationships/slide" Target="/ppt/slides/slide2.xml" Id="R5fef2a6501114afc" /><Relationship Type="http://schemas.openxmlformats.org/officeDocument/2006/relationships/slide" Target="/ppt/slides/slide3.xml" Id="Rc311e027e5f64866" /><Relationship Type="http://schemas.openxmlformats.org/officeDocument/2006/relationships/slide" Target="/ppt/slides/slide4.xml" Id="R99ee0af9b1ea41cd" /><Relationship Type="http://schemas.openxmlformats.org/officeDocument/2006/relationships/slide" Target="/ppt/slides/slide5.xml" Id="R20a378d96f784056" /><Relationship Type="http://schemas.openxmlformats.org/officeDocument/2006/relationships/slide" Target="/ppt/slides/slide6.xml" Id="Rd42216fabeb54826" /><Relationship Type="http://schemas.openxmlformats.org/officeDocument/2006/relationships/slide" Target="/ppt/slides/slide7.xml" Id="R53fb58f43c68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da3ef22c6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963acc8294713" /><Relationship Type="http://schemas.openxmlformats.org/officeDocument/2006/relationships/theme" Target="/ppt/slideMasters/theme/theme1.xml" Id="R2fd8f16dc1c0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963acc82947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1245d4646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ddeed05b3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ead72ec2446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8e088a249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61f5632e3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3958d083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1b1d637d9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LUDVIGSEN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LUDVIGSEN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PAULINE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Schønings gate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22698006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mona.ludvigsen@netcom.no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