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0412eb21d94c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aa41997a24752"/>
  </p:sldMasterIdLst>
  <p:sldIdLst>
    <p:sldId xmlns:r="http://schemas.openxmlformats.org/officeDocument/2006/relationships" id="256" r:id="Rbe998ab81c4749b0"/>
    <p:sldId xmlns:r="http://schemas.openxmlformats.org/officeDocument/2006/relationships" id="257" r:id="Rf663eed6e1864c4b"/>
    <p:sldId xmlns:r="http://schemas.openxmlformats.org/officeDocument/2006/relationships" id="258" r:id="R3d2262ab009d4577"/>
    <p:sldId xmlns:r="http://schemas.openxmlformats.org/officeDocument/2006/relationships" id="259" r:id="Refdff7affbb741b6"/>
    <p:sldId xmlns:r="http://schemas.openxmlformats.org/officeDocument/2006/relationships" id="260" r:id="Rfbf10bc747444c5a"/>
    <p:sldId xmlns:r="http://schemas.openxmlformats.org/officeDocument/2006/relationships" id="261" r:id="Rce0271a12c38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aa41997a24752" /><Relationship Type="http://schemas.openxmlformats.org/officeDocument/2006/relationships/slide" Target="/ppt/slides/slide1.xml" Id="Rbe998ab81c4749b0" /><Relationship Type="http://schemas.openxmlformats.org/officeDocument/2006/relationships/slide" Target="/ppt/slides/slide2.xml" Id="Rf663eed6e1864c4b" /><Relationship Type="http://schemas.openxmlformats.org/officeDocument/2006/relationships/slide" Target="/ppt/slides/slide3.xml" Id="R3d2262ab009d4577" /><Relationship Type="http://schemas.openxmlformats.org/officeDocument/2006/relationships/slide" Target="/ppt/slides/slide4.xml" Id="Refdff7affbb741b6" /><Relationship Type="http://schemas.openxmlformats.org/officeDocument/2006/relationships/slide" Target="/ppt/slides/slide5.xml" Id="Rfbf10bc747444c5a" /><Relationship Type="http://schemas.openxmlformats.org/officeDocument/2006/relationships/slide" Target="/ppt/slides/slide6.xml" Id="Rce0271a12c38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4ef4bf15b45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8882984fa4d1f" /><Relationship Type="http://schemas.openxmlformats.org/officeDocument/2006/relationships/theme" Target="/ppt/slideMasters/theme/theme1.xml" Id="Rf6ca18c4d6454a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28882984fa4d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d82613ef14d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878bfc4e6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827523f3543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04ac73bc2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c4edeeffe40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217a7439e4f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ØSTFOLD BOLIGUTVIKLING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ØSTFOLD BOLIGUTVIKLING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ELIASSON BENGT LARS 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874 416 592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BOLIGUTVIKLING AS</a:t>
            </a:r>
          </a:p>
        </p:txBody>
      </p:sp>
    </p:spTree>
  </p:cSld>
  <p:clrMapOvr>
    <a:masterClrMapping xmlns:a="http://schemas.openxmlformats.org/drawingml/2006/main"/>
  </p:clrMapOvr>
</p:sld>
</file>