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06ac2c411d4d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a8359420424c45"/>
  </p:sldMasterIdLst>
  <p:sldIdLst>
    <p:sldId xmlns:r="http://schemas.openxmlformats.org/officeDocument/2006/relationships" id="256" r:id="R43c9e7c5869e4c3d"/>
    <p:sldId xmlns:r="http://schemas.openxmlformats.org/officeDocument/2006/relationships" id="257" r:id="R91b17949358846a1"/>
    <p:sldId xmlns:r="http://schemas.openxmlformats.org/officeDocument/2006/relationships" id="258" r:id="R2b0e72615eee4d13"/>
    <p:sldId xmlns:r="http://schemas.openxmlformats.org/officeDocument/2006/relationships" id="259" r:id="R22dc7bc64f614422"/>
    <p:sldId xmlns:r="http://schemas.openxmlformats.org/officeDocument/2006/relationships" id="260" r:id="R1e8517498ac14185"/>
    <p:sldId xmlns:r="http://schemas.openxmlformats.org/officeDocument/2006/relationships" id="261" r:id="R4433acc1136440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a8359420424c45" /><Relationship Type="http://schemas.openxmlformats.org/officeDocument/2006/relationships/slide" Target="/ppt/slides/slide1.xml" Id="R43c9e7c5869e4c3d" /><Relationship Type="http://schemas.openxmlformats.org/officeDocument/2006/relationships/slide" Target="/ppt/slides/slide2.xml" Id="R91b17949358846a1" /><Relationship Type="http://schemas.openxmlformats.org/officeDocument/2006/relationships/slide" Target="/ppt/slides/slide3.xml" Id="R2b0e72615eee4d13" /><Relationship Type="http://schemas.openxmlformats.org/officeDocument/2006/relationships/slide" Target="/ppt/slides/slide4.xml" Id="R22dc7bc64f614422" /><Relationship Type="http://schemas.openxmlformats.org/officeDocument/2006/relationships/slide" Target="/ppt/slides/slide5.xml" Id="R1e8517498ac14185" /><Relationship Type="http://schemas.openxmlformats.org/officeDocument/2006/relationships/slide" Target="/ppt/slides/slide6.xml" Id="R4433acc1136440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a0db776ddb41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49c5aa3c342c2" /><Relationship Type="http://schemas.openxmlformats.org/officeDocument/2006/relationships/theme" Target="/ppt/slideMasters/theme/theme1.xml" Id="Rbd90024fc2f74a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849c5aa3c342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597443ce164e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a68b1e8ad49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e6bc06cac049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de634092a4c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84ccd52294b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4651583fd42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ØSTFOLD BOLIGUTVIKLING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ØSTFOLD BOLIGUTVIKLING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ØSTFOLD BOLIGUTVIKLING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ØSTFOLD BOLIGUTVIKLING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ØSTFOLD BOLIGUTVIKLING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ØSTFOLD BOLIGUTVIKLING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ELIASSON BENGT LARS INGE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ØSTFOLD BOLIGUTVIKLING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874 416 592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ØSTFOLD BOLIGUTVIKLING AS</a:t>
            </a:r>
          </a:p>
        </p:txBody>
      </p:sp>
    </p:spTree>
  </p:cSld>
  <p:clrMapOvr>
    <a:masterClrMapping xmlns:a="http://schemas.openxmlformats.org/drawingml/2006/main"/>
  </p:clrMapOvr>
</p:sld>
</file>