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48a7bfe82640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4373d064364beb"/>
  </p:sldMasterIdLst>
  <p:sldIdLst>
    <p:sldId xmlns:r="http://schemas.openxmlformats.org/officeDocument/2006/relationships" id="256" r:id="R455b79d0e6644f1c"/>
    <p:sldId xmlns:r="http://schemas.openxmlformats.org/officeDocument/2006/relationships" id="257" r:id="Rbe86f8c760dc47b2"/>
    <p:sldId xmlns:r="http://schemas.openxmlformats.org/officeDocument/2006/relationships" id="258" r:id="R737ba4b61840403a"/>
    <p:sldId xmlns:r="http://schemas.openxmlformats.org/officeDocument/2006/relationships" id="259" r:id="Rf095ff78be064064"/>
    <p:sldId xmlns:r="http://schemas.openxmlformats.org/officeDocument/2006/relationships" id="260" r:id="R32bcaef90b82451e"/>
    <p:sldId xmlns:r="http://schemas.openxmlformats.org/officeDocument/2006/relationships" id="261" r:id="Rebf45c968f1847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4373d064364beb" /><Relationship Type="http://schemas.openxmlformats.org/officeDocument/2006/relationships/slide" Target="/ppt/slides/slide1.xml" Id="R455b79d0e6644f1c" /><Relationship Type="http://schemas.openxmlformats.org/officeDocument/2006/relationships/slide" Target="/ppt/slides/slide2.xml" Id="Rbe86f8c760dc47b2" /><Relationship Type="http://schemas.openxmlformats.org/officeDocument/2006/relationships/slide" Target="/ppt/slides/slide3.xml" Id="R737ba4b61840403a" /><Relationship Type="http://schemas.openxmlformats.org/officeDocument/2006/relationships/slide" Target="/ppt/slides/slide4.xml" Id="Rf095ff78be064064" /><Relationship Type="http://schemas.openxmlformats.org/officeDocument/2006/relationships/slide" Target="/ppt/slides/slide5.xml" Id="R32bcaef90b82451e" /><Relationship Type="http://schemas.openxmlformats.org/officeDocument/2006/relationships/slide" Target="/ppt/slides/slide6.xml" Id="Rebf45c968f1847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48c49c3b9c4f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63ac8a9394ad9" /><Relationship Type="http://schemas.openxmlformats.org/officeDocument/2006/relationships/theme" Target="/ppt/slideMasters/theme/theme1.xml" Id="Ra19a7d5668ce47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163ac8a9394a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5bf81fc0044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20b7067f542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91918bb354e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b18b1bc2942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b508d91444c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7176b22db47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HEGGMO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HEGGMO AS ble etablert [år] og holder til i Bardufoss.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76 797 227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1 693 224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1 659 520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13 475 382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20 080 256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Heggelia, Rustaveien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9325 Bardufoss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83 30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875 333 402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HEGGMO AS</a:t>
            </a:r>
          </a:p>
        </p:txBody>
      </p:sp>
    </p:spTree>
  </p:cSld>
  <p:clrMapOvr>
    <a:masterClrMapping xmlns:a="http://schemas.openxmlformats.org/drawingml/2006/main"/>
  </p:clrMapOvr>
</p:sld>
</file>