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e0a7473490d420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273b957d2849f4"/>
  </p:sldMasterIdLst>
  <p:sldIdLst>
    <p:sldId xmlns:r="http://schemas.openxmlformats.org/officeDocument/2006/relationships" id="256" r:id="R8da96068ea784eea"/>
    <p:sldId xmlns:r="http://schemas.openxmlformats.org/officeDocument/2006/relationships" id="257" r:id="R4a26b61eec2b4829"/>
    <p:sldId xmlns:r="http://schemas.openxmlformats.org/officeDocument/2006/relationships" id="258" r:id="Rb513df57807848be"/>
    <p:sldId xmlns:r="http://schemas.openxmlformats.org/officeDocument/2006/relationships" id="259" r:id="R5ba2136ac41f4855"/>
    <p:sldId xmlns:r="http://schemas.openxmlformats.org/officeDocument/2006/relationships" id="260" r:id="R35670154080c40f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273b957d2849f4" /><Relationship Type="http://schemas.openxmlformats.org/officeDocument/2006/relationships/slide" Target="/ppt/slides/slide1.xml" Id="R8da96068ea784eea" /><Relationship Type="http://schemas.openxmlformats.org/officeDocument/2006/relationships/slide" Target="/ppt/slides/slide2.xml" Id="R4a26b61eec2b4829" /><Relationship Type="http://schemas.openxmlformats.org/officeDocument/2006/relationships/slide" Target="/ppt/slides/slide3.xml" Id="Rb513df57807848be" /><Relationship Type="http://schemas.openxmlformats.org/officeDocument/2006/relationships/slide" Target="/ppt/slides/slide4.xml" Id="R5ba2136ac41f4855" /><Relationship Type="http://schemas.openxmlformats.org/officeDocument/2006/relationships/slide" Target="/ppt/slides/slide5.xml" Id="R35670154080c40f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5f97b61ce542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5a3eeb4b244914" /><Relationship Type="http://schemas.openxmlformats.org/officeDocument/2006/relationships/theme" Target="/ppt/slideMasters/theme/theme1.xml" Id="R233a7077ab19444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65a3eeb4b24491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436533c8f940b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48735b850645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60c168ebc74a6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044cd1c7054cc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05c24c7d6e4d4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TURVOGNSERVICE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TURVOGNSERVICE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TURVOGNSERVICE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TURVOGNSERVICE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TURVOGNSERVICE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TURVOGNSERVICE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875 961 802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TURVOGNSERVICE AS</a:t>
            </a:r>
          </a:p>
        </p:txBody>
      </p:sp>
    </p:spTree>
  </p:cSld>
  <p:clrMapOvr>
    <a:masterClrMapping xmlns:a="http://schemas.openxmlformats.org/drawingml/2006/main"/>
  </p:clrMapOvr>
</p:sld>
</file>