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98917de91749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dc58c9779a4186"/>
  </p:sldMasterIdLst>
  <p:sldIdLst>
    <p:sldId xmlns:r="http://schemas.openxmlformats.org/officeDocument/2006/relationships" id="256" r:id="Re51e712708044a0c"/>
    <p:sldId xmlns:r="http://schemas.openxmlformats.org/officeDocument/2006/relationships" id="257" r:id="Rf7db9fcb0b7f4f7f"/>
    <p:sldId xmlns:r="http://schemas.openxmlformats.org/officeDocument/2006/relationships" id="258" r:id="Rbc82c1be72bb40c6"/>
    <p:sldId xmlns:r="http://schemas.openxmlformats.org/officeDocument/2006/relationships" id="259" r:id="Ra5bfc643335744fa"/>
    <p:sldId xmlns:r="http://schemas.openxmlformats.org/officeDocument/2006/relationships" id="260" r:id="Rbb59f49480ca485a"/>
    <p:sldId xmlns:r="http://schemas.openxmlformats.org/officeDocument/2006/relationships" id="261" r:id="R7baf0bc6a7dc4e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dc58c9779a4186" /><Relationship Type="http://schemas.openxmlformats.org/officeDocument/2006/relationships/slide" Target="/ppt/slides/slide1.xml" Id="Re51e712708044a0c" /><Relationship Type="http://schemas.openxmlformats.org/officeDocument/2006/relationships/slide" Target="/ppt/slides/slide2.xml" Id="Rf7db9fcb0b7f4f7f" /><Relationship Type="http://schemas.openxmlformats.org/officeDocument/2006/relationships/slide" Target="/ppt/slides/slide3.xml" Id="Rbc82c1be72bb40c6" /><Relationship Type="http://schemas.openxmlformats.org/officeDocument/2006/relationships/slide" Target="/ppt/slides/slide4.xml" Id="Ra5bfc643335744fa" /><Relationship Type="http://schemas.openxmlformats.org/officeDocument/2006/relationships/slide" Target="/ppt/slides/slide5.xml" Id="Rbb59f49480ca485a" /><Relationship Type="http://schemas.openxmlformats.org/officeDocument/2006/relationships/slide" Target="/ppt/slides/slide6.xml" Id="R7baf0bc6a7dc4e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5ba9f1637d4b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83bcf568c4f40" /><Relationship Type="http://schemas.openxmlformats.org/officeDocument/2006/relationships/theme" Target="/ppt/slideMasters/theme/theme1.xml" Id="Rf7fe531629e848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683bcf568c4f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8c65a1bdc48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8e71efd9744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0a0a02a5b48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b145e11d74f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cad636c6e4b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be16ad9bc4b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OSCARSGT 12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OSCARSGT 12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OSCARSGT 12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OSCARSGT 12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OSCARSGT 12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OSCARSGT 12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614 400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490 938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1 900 334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OSCARSGT 12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875 977 342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OSCARSGT 12</a:t>
            </a:r>
          </a:p>
        </p:txBody>
      </p:sp>
    </p:spTree>
  </p:cSld>
  <p:clrMapOvr>
    <a:masterClrMapping xmlns:a="http://schemas.openxmlformats.org/drawingml/2006/main"/>
  </p:clrMapOvr>
</p:sld>
</file>