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1e6887192a4c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ccd76d1744467d"/>
  </p:sldMasterIdLst>
  <p:sldIdLst>
    <p:sldId xmlns:r="http://schemas.openxmlformats.org/officeDocument/2006/relationships" id="256" r:id="Rfcfa16a12b514cec"/>
    <p:sldId xmlns:r="http://schemas.openxmlformats.org/officeDocument/2006/relationships" id="257" r:id="Ra2fb7c12b28e47f9"/>
    <p:sldId xmlns:r="http://schemas.openxmlformats.org/officeDocument/2006/relationships" id="258" r:id="R04d936052c2f4bae"/>
    <p:sldId xmlns:r="http://schemas.openxmlformats.org/officeDocument/2006/relationships" id="259" r:id="Rd18614f7767d432b"/>
    <p:sldId xmlns:r="http://schemas.openxmlformats.org/officeDocument/2006/relationships" id="260" r:id="Rfca1585a39434572"/>
    <p:sldId xmlns:r="http://schemas.openxmlformats.org/officeDocument/2006/relationships" id="261" r:id="R84a6a8383dbb412e"/>
    <p:sldId xmlns:r="http://schemas.openxmlformats.org/officeDocument/2006/relationships" id="262" r:id="R80bad0faf7794e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ccd76d1744467d" /><Relationship Type="http://schemas.openxmlformats.org/officeDocument/2006/relationships/slide" Target="/ppt/slides/slide1.xml" Id="Rfcfa16a12b514cec" /><Relationship Type="http://schemas.openxmlformats.org/officeDocument/2006/relationships/slide" Target="/ppt/slides/slide2.xml" Id="Ra2fb7c12b28e47f9" /><Relationship Type="http://schemas.openxmlformats.org/officeDocument/2006/relationships/slide" Target="/ppt/slides/slide3.xml" Id="R04d936052c2f4bae" /><Relationship Type="http://schemas.openxmlformats.org/officeDocument/2006/relationships/slide" Target="/ppt/slides/slide4.xml" Id="Rd18614f7767d432b" /><Relationship Type="http://schemas.openxmlformats.org/officeDocument/2006/relationships/slide" Target="/ppt/slides/slide5.xml" Id="Rfca1585a39434572" /><Relationship Type="http://schemas.openxmlformats.org/officeDocument/2006/relationships/slide" Target="/ppt/slides/slide6.xml" Id="R84a6a8383dbb412e" /><Relationship Type="http://schemas.openxmlformats.org/officeDocument/2006/relationships/slide" Target="/ppt/slides/slide7.xml" Id="R80bad0faf7794e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a1d414ecbd4b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6be1b36294a5e" /><Relationship Type="http://schemas.openxmlformats.org/officeDocument/2006/relationships/theme" Target="/ppt/slideMasters/theme/theme1.xml" Id="R715bda55e31646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e6be1b36294a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fb94ee3ee4d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d8ece288e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ab8d3d6af42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3c9cb1d744f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d4818656940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0132bdc584f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4ef65541441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GREEN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 SHIPPING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15 991 508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−788 771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23 219 151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47 328 477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CAIANO MARITIME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877 494 772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SHIPPING AS</a:t>
            </a:r>
          </a:p>
        </p:txBody>
      </p:sp>
    </p:spTree>
  </p:cSld>
  <p:clrMapOvr>
    <a:masterClrMapping xmlns:a="http://schemas.openxmlformats.org/drawingml/2006/main"/>
  </p:clrMapOvr>
</p:sld>
</file>