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9dd7b1611448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84105f545943e1"/>
  </p:sldMasterIdLst>
  <p:sldIdLst>
    <p:sldId xmlns:r="http://schemas.openxmlformats.org/officeDocument/2006/relationships" id="256" r:id="R73db4645b9864575"/>
    <p:sldId xmlns:r="http://schemas.openxmlformats.org/officeDocument/2006/relationships" id="257" r:id="R44a9ad3d7c6344e0"/>
    <p:sldId xmlns:r="http://schemas.openxmlformats.org/officeDocument/2006/relationships" id="258" r:id="R3b9dc61ad52c4f1b"/>
    <p:sldId xmlns:r="http://schemas.openxmlformats.org/officeDocument/2006/relationships" id="259" r:id="Ra49b2bed3a1845b9"/>
    <p:sldId xmlns:r="http://schemas.openxmlformats.org/officeDocument/2006/relationships" id="260" r:id="R87ca8580e19d4346"/>
    <p:sldId xmlns:r="http://schemas.openxmlformats.org/officeDocument/2006/relationships" id="261" r:id="R1fc2175f4b714a8c"/>
    <p:sldId xmlns:r="http://schemas.openxmlformats.org/officeDocument/2006/relationships" id="262" r:id="R467e00ec930343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84105f545943e1" /><Relationship Type="http://schemas.openxmlformats.org/officeDocument/2006/relationships/slide" Target="/ppt/slides/slide1.xml" Id="R73db4645b9864575" /><Relationship Type="http://schemas.openxmlformats.org/officeDocument/2006/relationships/slide" Target="/ppt/slides/slide2.xml" Id="R44a9ad3d7c6344e0" /><Relationship Type="http://schemas.openxmlformats.org/officeDocument/2006/relationships/slide" Target="/ppt/slides/slide3.xml" Id="R3b9dc61ad52c4f1b" /><Relationship Type="http://schemas.openxmlformats.org/officeDocument/2006/relationships/slide" Target="/ppt/slides/slide4.xml" Id="Ra49b2bed3a1845b9" /><Relationship Type="http://schemas.openxmlformats.org/officeDocument/2006/relationships/slide" Target="/ppt/slides/slide5.xml" Id="R87ca8580e19d4346" /><Relationship Type="http://schemas.openxmlformats.org/officeDocument/2006/relationships/slide" Target="/ppt/slides/slide6.xml" Id="R1fc2175f4b714a8c" /><Relationship Type="http://schemas.openxmlformats.org/officeDocument/2006/relationships/slide" Target="/ppt/slides/slide7.xml" Id="R467e00ec930343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5ba0792f3149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f5370995134e34" /><Relationship Type="http://schemas.openxmlformats.org/officeDocument/2006/relationships/theme" Target="/ppt/slideMasters/theme/theme1.xml" Id="R7c02b98a1dff49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f5370995134e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fb85d6c2a240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4c5713d3648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81f2efae5f4b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a1d01700d41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d8d11aa1c04c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3e74bd14c045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717ec0276b48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BJØRGE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BJØRGE HOLDING AS ble etablert [år] og holder til i Sarpsborg.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2 935 879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2 142 379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−1 750 070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13 065 493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23 377 841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CHRISTIAN BJØRGE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St. Marie gate 107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1706 Sarpsborg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877 546 322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BJØRGE HOLDING AS</a:t>
            </a:r>
          </a:p>
        </p:txBody>
      </p:sp>
    </p:spTree>
  </p:cSld>
  <p:clrMapOvr>
    <a:masterClrMapping xmlns:a="http://schemas.openxmlformats.org/drawingml/2006/main"/>
  </p:clrMapOvr>
</p:sld>
</file>