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a89c025654f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3330c98894e2d"/>
  </p:sldMasterIdLst>
  <p:sldIdLst>
    <p:sldId xmlns:r="http://schemas.openxmlformats.org/officeDocument/2006/relationships" id="256" r:id="Rc570b39cc9564870"/>
    <p:sldId xmlns:r="http://schemas.openxmlformats.org/officeDocument/2006/relationships" id="257" r:id="R15d71e028428443d"/>
    <p:sldId xmlns:r="http://schemas.openxmlformats.org/officeDocument/2006/relationships" id="258" r:id="R32c6ae28bb44437e"/>
    <p:sldId xmlns:r="http://schemas.openxmlformats.org/officeDocument/2006/relationships" id="259" r:id="R13c7619dc056430d"/>
    <p:sldId xmlns:r="http://schemas.openxmlformats.org/officeDocument/2006/relationships" id="260" r:id="R24d1e03391c14d15"/>
    <p:sldId xmlns:r="http://schemas.openxmlformats.org/officeDocument/2006/relationships" id="261" r:id="R1a8c8e86900149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3330c98894e2d" /><Relationship Type="http://schemas.openxmlformats.org/officeDocument/2006/relationships/slide" Target="/ppt/slides/slide1.xml" Id="Rc570b39cc9564870" /><Relationship Type="http://schemas.openxmlformats.org/officeDocument/2006/relationships/slide" Target="/ppt/slides/slide2.xml" Id="R15d71e028428443d" /><Relationship Type="http://schemas.openxmlformats.org/officeDocument/2006/relationships/slide" Target="/ppt/slides/slide3.xml" Id="R32c6ae28bb44437e" /><Relationship Type="http://schemas.openxmlformats.org/officeDocument/2006/relationships/slide" Target="/ppt/slides/slide4.xml" Id="R13c7619dc056430d" /><Relationship Type="http://schemas.openxmlformats.org/officeDocument/2006/relationships/slide" Target="/ppt/slides/slide5.xml" Id="R24d1e03391c14d15" /><Relationship Type="http://schemas.openxmlformats.org/officeDocument/2006/relationships/slide" Target="/ppt/slides/slide6.xml" Id="R1a8c8e86900149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b463cad36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8a49068d47a3" /><Relationship Type="http://schemas.openxmlformats.org/officeDocument/2006/relationships/theme" Target="/ppt/slideMasters/theme/theme1.xml" Id="R1ee5cb8cd64b4d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c8a49068d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9668c900c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46492e19b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43dc588734e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ed2ad547b43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46ecde928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48b07f8a1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MENY VESTFOLD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879 447 232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