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f4c539ed53940e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10d8bc3f0749e1"/>
  </p:sldMasterIdLst>
  <p:sldIdLst>
    <p:sldId xmlns:r="http://schemas.openxmlformats.org/officeDocument/2006/relationships" id="256" r:id="R34430a469288474a"/>
    <p:sldId xmlns:r="http://schemas.openxmlformats.org/officeDocument/2006/relationships" id="257" r:id="R724f226e66c84aae"/>
    <p:sldId xmlns:r="http://schemas.openxmlformats.org/officeDocument/2006/relationships" id="258" r:id="R0ae97b0f045f4495"/>
    <p:sldId xmlns:r="http://schemas.openxmlformats.org/officeDocument/2006/relationships" id="259" r:id="Rff79f96ebd374daf"/>
    <p:sldId xmlns:r="http://schemas.openxmlformats.org/officeDocument/2006/relationships" id="260" r:id="R238d7535847c4efe"/>
    <p:sldId xmlns:r="http://schemas.openxmlformats.org/officeDocument/2006/relationships" id="261" r:id="R63a21379d6794613"/>
    <p:sldId xmlns:r="http://schemas.openxmlformats.org/officeDocument/2006/relationships" id="262" r:id="Ra6296e657d2448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10d8bc3f0749e1" /><Relationship Type="http://schemas.openxmlformats.org/officeDocument/2006/relationships/slide" Target="/ppt/slides/slide1.xml" Id="R34430a469288474a" /><Relationship Type="http://schemas.openxmlformats.org/officeDocument/2006/relationships/slide" Target="/ppt/slides/slide2.xml" Id="R724f226e66c84aae" /><Relationship Type="http://schemas.openxmlformats.org/officeDocument/2006/relationships/slide" Target="/ppt/slides/slide3.xml" Id="R0ae97b0f045f4495" /><Relationship Type="http://schemas.openxmlformats.org/officeDocument/2006/relationships/slide" Target="/ppt/slides/slide4.xml" Id="Rff79f96ebd374daf" /><Relationship Type="http://schemas.openxmlformats.org/officeDocument/2006/relationships/slide" Target="/ppt/slides/slide5.xml" Id="R238d7535847c4efe" /><Relationship Type="http://schemas.openxmlformats.org/officeDocument/2006/relationships/slide" Target="/ppt/slides/slide6.xml" Id="R63a21379d6794613" /><Relationship Type="http://schemas.openxmlformats.org/officeDocument/2006/relationships/slide" Target="/ppt/slides/slide7.xml" Id="Ra6296e657d2448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e8ae5df7e14ce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86e4806e694c95" /><Relationship Type="http://schemas.openxmlformats.org/officeDocument/2006/relationships/theme" Target="/ppt/slideMasters/theme/theme1.xml" Id="R9d219b82b753476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386e4806e694c9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899fd7a2424f4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a8ae5020bb400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7698170a01454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33887084664e6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1128fdbecc48f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e1007480ac477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ce35c0565142c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RØV MØLLE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RØV MØLLE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RØV MØLLE AS ble etablert [år] og holder til i Vindøla.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RØV MØLLE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RØV MØLLE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RØV MØLLE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172 164 746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8 604 194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7 431 240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40 189 271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91 941 305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RØV MØLLE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MOGSTAD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RØV MØLLE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Surnadalsvegen 1081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6655 Vindøla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65 86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880 524 992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RØV MØLLE AS</a:t>
            </a:r>
          </a:p>
        </p:txBody>
      </p:sp>
    </p:spTree>
  </p:cSld>
  <p:clrMapOvr>
    <a:masterClrMapping xmlns:a="http://schemas.openxmlformats.org/drawingml/2006/main"/>
  </p:clrMapOvr>
</p:sld>
</file>