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f8293f8f0f40e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dc456ca3024b39"/>
  </p:sldMasterIdLst>
  <p:sldIdLst>
    <p:sldId xmlns:r="http://schemas.openxmlformats.org/officeDocument/2006/relationships" id="256" r:id="R6f79ae56c55743fa"/>
    <p:sldId xmlns:r="http://schemas.openxmlformats.org/officeDocument/2006/relationships" id="257" r:id="Rb2021b91c2424462"/>
    <p:sldId xmlns:r="http://schemas.openxmlformats.org/officeDocument/2006/relationships" id="258" r:id="R5798632e78b24ddb"/>
    <p:sldId xmlns:r="http://schemas.openxmlformats.org/officeDocument/2006/relationships" id="259" r:id="R7a13d50cedc048d7"/>
    <p:sldId xmlns:r="http://schemas.openxmlformats.org/officeDocument/2006/relationships" id="260" r:id="R0dd9664e6d644422"/>
    <p:sldId xmlns:r="http://schemas.openxmlformats.org/officeDocument/2006/relationships" id="261" r:id="R5706292e920f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dc456ca3024b39" /><Relationship Type="http://schemas.openxmlformats.org/officeDocument/2006/relationships/slide" Target="/ppt/slides/slide1.xml" Id="R6f79ae56c55743fa" /><Relationship Type="http://schemas.openxmlformats.org/officeDocument/2006/relationships/slide" Target="/ppt/slides/slide2.xml" Id="Rb2021b91c2424462" /><Relationship Type="http://schemas.openxmlformats.org/officeDocument/2006/relationships/slide" Target="/ppt/slides/slide3.xml" Id="R5798632e78b24ddb" /><Relationship Type="http://schemas.openxmlformats.org/officeDocument/2006/relationships/slide" Target="/ppt/slides/slide4.xml" Id="R7a13d50cedc048d7" /><Relationship Type="http://schemas.openxmlformats.org/officeDocument/2006/relationships/slide" Target="/ppt/slides/slide5.xml" Id="R0dd9664e6d644422" /><Relationship Type="http://schemas.openxmlformats.org/officeDocument/2006/relationships/slide" Target="/ppt/slides/slide6.xml" Id="R5706292e920f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9118ae3d04b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9020e35a604d8d" /><Relationship Type="http://schemas.openxmlformats.org/officeDocument/2006/relationships/theme" Target="/ppt/slideMasters/theme/theme1.xml" Id="R19c110d960ab45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9020e35a60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771b11850947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bdf2af5cb4a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a3498ad4744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3e921369a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4ab1dda504a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bf88546a341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Bertheus Normanns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8530 Bjerkvik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hestoro@online.no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880 856 472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STORØ EIENDOM AS</a:t>
            </a:r>
          </a:p>
        </p:txBody>
      </p:sp>
    </p:spTree>
  </p:cSld>
  <p:clrMapOvr>
    <a:masterClrMapping xmlns:a="http://schemas.openxmlformats.org/drawingml/2006/main"/>
  </p:clrMapOvr>
</p:sld>
</file>