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41195789d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a13ab36174316"/>
  </p:sldMasterIdLst>
  <p:sldIdLst>
    <p:sldId xmlns:r="http://schemas.openxmlformats.org/officeDocument/2006/relationships" id="256" r:id="R41b1faa463e24fcb"/>
    <p:sldId xmlns:r="http://schemas.openxmlformats.org/officeDocument/2006/relationships" id="257" r:id="Rfb3443331f874d5c"/>
    <p:sldId xmlns:r="http://schemas.openxmlformats.org/officeDocument/2006/relationships" id="258" r:id="Rd6b3e649256c4542"/>
    <p:sldId xmlns:r="http://schemas.openxmlformats.org/officeDocument/2006/relationships" id="259" r:id="Rfac4eeb217f049a3"/>
    <p:sldId xmlns:r="http://schemas.openxmlformats.org/officeDocument/2006/relationships" id="260" r:id="R37636c4077724198"/>
    <p:sldId xmlns:r="http://schemas.openxmlformats.org/officeDocument/2006/relationships" id="261" r:id="R7b7c5ee5813d4a83"/>
    <p:sldId xmlns:r="http://schemas.openxmlformats.org/officeDocument/2006/relationships" id="262" r:id="R56ad12481c0c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a13ab36174316" /><Relationship Type="http://schemas.openxmlformats.org/officeDocument/2006/relationships/slide" Target="/ppt/slides/slide1.xml" Id="R41b1faa463e24fcb" /><Relationship Type="http://schemas.openxmlformats.org/officeDocument/2006/relationships/slide" Target="/ppt/slides/slide2.xml" Id="Rfb3443331f874d5c" /><Relationship Type="http://schemas.openxmlformats.org/officeDocument/2006/relationships/slide" Target="/ppt/slides/slide3.xml" Id="Rd6b3e649256c4542" /><Relationship Type="http://schemas.openxmlformats.org/officeDocument/2006/relationships/slide" Target="/ppt/slides/slide4.xml" Id="Rfac4eeb217f049a3" /><Relationship Type="http://schemas.openxmlformats.org/officeDocument/2006/relationships/slide" Target="/ppt/slides/slide5.xml" Id="R37636c4077724198" /><Relationship Type="http://schemas.openxmlformats.org/officeDocument/2006/relationships/slide" Target="/ppt/slides/slide6.xml" Id="R7b7c5ee5813d4a83" /><Relationship Type="http://schemas.openxmlformats.org/officeDocument/2006/relationships/slide" Target="/ppt/slides/slide7.xml" Id="R56ad12481c0c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236cdd7a6f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2d120e9e84895" /><Relationship Type="http://schemas.openxmlformats.org/officeDocument/2006/relationships/theme" Target="/ppt/slideMasters/theme/theme1.xml" Id="R5d6ca7b39a5d45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2d120e9e848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730c359884e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f68deb7cf49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3cc6fa3b841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2754f723c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cf7f5bf60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02864012149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d93a166dd48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