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d79148727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3aef434324d2a"/>
  </p:sldMasterIdLst>
  <p:sldIdLst>
    <p:sldId xmlns:r="http://schemas.openxmlformats.org/officeDocument/2006/relationships" id="256" r:id="Ra7a13142b9b540c1"/>
    <p:sldId xmlns:r="http://schemas.openxmlformats.org/officeDocument/2006/relationships" id="257" r:id="Rc168d27298314927"/>
    <p:sldId xmlns:r="http://schemas.openxmlformats.org/officeDocument/2006/relationships" id="258" r:id="Rbcdc5fef7b8d4dea"/>
    <p:sldId xmlns:r="http://schemas.openxmlformats.org/officeDocument/2006/relationships" id="259" r:id="Ra13541a6e0e14a4d"/>
    <p:sldId xmlns:r="http://schemas.openxmlformats.org/officeDocument/2006/relationships" id="260" r:id="Rd746f4aad1134250"/>
    <p:sldId xmlns:r="http://schemas.openxmlformats.org/officeDocument/2006/relationships" id="261" r:id="R2ab44fc60f4c4744"/>
    <p:sldId xmlns:r="http://schemas.openxmlformats.org/officeDocument/2006/relationships" id="262" r:id="R72143c93684f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3aef434324d2a" /><Relationship Type="http://schemas.openxmlformats.org/officeDocument/2006/relationships/slide" Target="/ppt/slides/slide1.xml" Id="Ra7a13142b9b540c1" /><Relationship Type="http://schemas.openxmlformats.org/officeDocument/2006/relationships/slide" Target="/ppt/slides/slide2.xml" Id="Rc168d27298314927" /><Relationship Type="http://schemas.openxmlformats.org/officeDocument/2006/relationships/slide" Target="/ppt/slides/slide3.xml" Id="Rbcdc5fef7b8d4dea" /><Relationship Type="http://schemas.openxmlformats.org/officeDocument/2006/relationships/slide" Target="/ppt/slides/slide4.xml" Id="Ra13541a6e0e14a4d" /><Relationship Type="http://schemas.openxmlformats.org/officeDocument/2006/relationships/slide" Target="/ppt/slides/slide5.xml" Id="Rd746f4aad1134250" /><Relationship Type="http://schemas.openxmlformats.org/officeDocument/2006/relationships/slide" Target="/ppt/slides/slide6.xml" Id="R2ab44fc60f4c4744" /><Relationship Type="http://schemas.openxmlformats.org/officeDocument/2006/relationships/slide" Target="/ppt/slides/slide7.xml" Id="R72143c93684f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98f57127d45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e9f75e58243fc" /><Relationship Type="http://schemas.openxmlformats.org/officeDocument/2006/relationships/theme" Target="/ppt/slideMasters/theme/theme1.xml" Id="R3a14a519c939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e9f75e58243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c4e867682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ead756e6743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97eb6aefc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21990847e48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03092ffce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c7a43ec47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0918c2d37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 ERVIK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 ERVIK TRANSPORT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45 335 525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942 714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5 079 605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12 434 561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 NORODD ERVIK  –  97,5 %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MARIE ERVIK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ERVIK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Stangnesterminalen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9409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884 374 162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 ERVIK TRANSPORT AS</a:t>
            </a:r>
          </a:p>
        </p:txBody>
      </p:sp>
    </p:spTree>
  </p:cSld>
  <p:clrMapOvr>
    <a:masterClrMapping xmlns:a="http://schemas.openxmlformats.org/drawingml/2006/main"/>
  </p:clrMapOvr>
</p:sld>
</file>