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8cd833e1954c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c004cab3b948a7"/>
  </p:sldMasterIdLst>
  <p:sldIdLst>
    <p:sldId xmlns:r="http://schemas.openxmlformats.org/officeDocument/2006/relationships" id="256" r:id="R55c5066658464f43"/>
    <p:sldId xmlns:r="http://schemas.openxmlformats.org/officeDocument/2006/relationships" id="257" r:id="Rd72ef5898de44087"/>
    <p:sldId xmlns:r="http://schemas.openxmlformats.org/officeDocument/2006/relationships" id="258" r:id="Re1e60d7deded45cb"/>
    <p:sldId xmlns:r="http://schemas.openxmlformats.org/officeDocument/2006/relationships" id="259" r:id="Re281cc4dd0c94964"/>
    <p:sldId xmlns:r="http://schemas.openxmlformats.org/officeDocument/2006/relationships" id="260" r:id="R8fbe2a3ffc714675"/>
    <p:sldId xmlns:r="http://schemas.openxmlformats.org/officeDocument/2006/relationships" id="261" r:id="R8f3bc25d47d6419c"/>
    <p:sldId xmlns:r="http://schemas.openxmlformats.org/officeDocument/2006/relationships" id="262" r:id="R8d14be934e0c43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c004cab3b948a7" /><Relationship Type="http://schemas.openxmlformats.org/officeDocument/2006/relationships/slide" Target="/ppt/slides/slide1.xml" Id="R55c5066658464f43" /><Relationship Type="http://schemas.openxmlformats.org/officeDocument/2006/relationships/slide" Target="/ppt/slides/slide2.xml" Id="Rd72ef5898de44087" /><Relationship Type="http://schemas.openxmlformats.org/officeDocument/2006/relationships/slide" Target="/ppt/slides/slide3.xml" Id="Re1e60d7deded45cb" /><Relationship Type="http://schemas.openxmlformats.org/officeDocument/2006/relationships/slide" Target="/ppt/slides/slide4.xml" Id="Re281cc4dd0c94964" /><Relationship Type="http://schemas.openxmlformats.org/officeDocument/2006/relationships/slide" Target="/ppt/slides/slide5.xml" Id="R8fbe2a3ffc714675" /><Relationship Type="http://schemas.openxmlformats.org/officeDocument/2006/relationships/slide" Target="/ppt/slides/slide6.xml" Id="R8f3bc25d47d6419c" /><Relationship Type="http://schemas.openxmlformats.org/officeDocument/2006/relationships/slide" Target="/ppt/slides/slide7.xml" Id="R8d14be934e0c43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86e6cd767445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ccf8eb8594818" /><Relationship Type="http://schemas.openxmlformats.org/officeDocument/2006/relationships/theme" Target="/ppt/slideMasters/theme/theme1.xml" Id="R4a7728ef202943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4ccf8eb85948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1ec8a8ad44d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c4a074faf40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eeaf02d4c48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49419178146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fe1cb11544f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de519b71b4a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46683422648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STRAWBERRY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STRAWBERRY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141 745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587 926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1 028 605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HASNAT AHMAD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SABA SOHAIL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Vækerøveien 185B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885 525 652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AS</a:t>
            </a:r>
          </a:p>
        </p:txBody>
      </p:sp>
    </p:spTree>
  </p:cSld>
  <p:clrMapOvr>
    <a:masterClrMapping xmlns:a="http://schemas.openxmlformats.org/drawingml/2006/main"/>
  </p:clrMapOvr>
</p:sld>
</file>