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1c717068143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99893aac94a3a"/>
  </p:sldMasterIdLst>
  <p:sldIdLst>
    <p:sldId xmlns:r="http://schemas.openxmlformats.org/officeDocument/2006/relationships" id="256" r:id="Rbaf8167fbe1a4aad"/>
    <p:sldId xmlns:r="http://schemas.openxmlformats.org/officeDocument/2006/relationships" id="257" r:id="R63cb02ba7b854e85"/>
    <p:sldId xmlns:r="http://schemas.openxmlformats.org/officeDocument/2006/relationships" id="258" r:id="Rf3b19eb04f314c73"/>
    <p:sldId xmlns:r="http://schemas.openxmlformats.org/officeDocument/2006/relationships" id="259" r:id="R4a0a7bc2c6ce48af"/>
    <p:sldId xmlns:r="http://schemas.openxmlformats.org/officeDocument/2006/relationships" id="260" r:id="Ra8edcd931a214522"/>
    <p:sldId xmlns:r="http://schemas.openxmlformats.org/officeDocument/2006/relationships" id="261" r:id="R5e342facb5604552"/>
    <p:sldId xmlns:r="http://schemas.openxmlformats.org/officeDocument/2006/relationships" id="262" r:id="R8a939addeee3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99893aac94a3a" /><Relationship Type="http://schemas.openxmlformats.org/officeDocument/2006/relationships/slide" Target="/ppt/slides/slide1.xml" Id="Rbaf8167fbe1a4aad" /><Relationship Type="http://schemas.openxmlformats.org/officeDocument/2006/relationships/slide" Target="/ppt/slides/slide2.xml" Id="R63cb02ba7b854e85" /><Relationship Type="http://schemas.openxmlformats.org/officeDocument/2006/relationships/slide" Target="/ppt/slides/slide3.xml" Id="Rf3b19eb04f314c73" /><Relationship Type="http://schemas.openxmlformats.org/officeDocument/2006/relationships/slide" Target="/ppt/slides/slide4.xml" Id="R4a0a7bc2c6ce48af" /><Relationship Type="http://schemas.openxmlformats.org/officeDocument/2006/relationships/slide" Target="/ppt/slides/slide5.xml" Id="Ra8edcd931a214522" /><Relationship Type="http://schemas.openxmlformats.org/officeDocument/2006/relationships/slide" Target="/ppt/slides/slide6.xml" Id="R5e342facb5604552" /><Relationship Type="http://schemas.openxmlformats.org/officeDocument/2006/relationships/slide" Target="/ppt/slides/slide7.xml" Id="R8a939addeee3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720517d8744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ba48926ba4b23" /><Relationship Type="http://schemas.openxmlformats.org/officeDocument/2006/relationships/theme" Target="/ppt/slideMasters/theme/theme1.xml" Id="R411f603f20ee41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bba48926ba4b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d1f1780df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b7449343149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79a616d7446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fcf20a45b4e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4f66ce3b6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dcd5cdbfd4b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63fba0b2642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GARMS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GARMS HOLDING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26 878 857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49 943 028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50 239 244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MAGIS INVEST AS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SOLAN AS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SELVÅG HOLDING AS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886 348 762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GARMS HOLDING AS</a:t>
            </a:r>
          </a:p>
        </p:txBody>
      </p:sp>
    </p:spTree>
  </p:cSld>
  <p:clrMapOvr>
    <a:masterClrMapping xmlns:a="http://schemas.openxmlformats.org/drawingml/2006/main"/>
  </p:clrMapOvr>
</p:sld>
</file>